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2151F4-4262-4A24-9D5F-2801AFC70D7E}" v="49" dt="2021-03-19T16:52:58.271"/>
    <p1510:client id="{35D633F5-4D1E-4C44-88E4-89B24CBAB8DB}" v="1603" dt="2021-03-19T19:35:28.366"/>
    <p1510:client id="{6E88EA79-A6B1-4EE9-8871-832C6F74EC98}" v="80" dt="2021-03-24T11:14:50.893"/>
    <p1510:client id="{8D0C148F-71AF-4D71-93C2-0196D758B8AC}" v="748" dt="2021-03-19T17:58:23.446"/>
    <p1510:client id="{D3A69238-A7B2-4A97-BC3C-52345897A7DF}" v="4" dt="2021-03-19T16:53:59.105"/>
    <p1510:client id="{EF91C87A-55C1-4F96-BAD1-B6514B7821C1}" v="39" dt="2021-03-19T17:01:08.1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6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nga Kowalska" userId="9b7f9c5e3ab4442a" providerId="Windows Live" clId="Web-{EF91C87A-55C1-4F96-BAD1-B6514B7821C1}"/>
    <pc:docChg chg="delSld modSld modMainMaster">
      <pc:chgData name="Kinga Kowalska" userId="9b7f9c5e3ab4442a" providerId="Windows Live" clId="Web-{EF91C87A-55C1-4F96-BAD1-B6514B7821C1}" dt="2021-03-19T17:01:08.102" v="26"/>
      <pc:docMkLst>
        <pc:docMk/>
      </pc:docMkLst>
      <pc:sldChg chg="modSp mod">
        <pc:chgData name="Kinga Kowalska" userId="9b7f9c5e3ab4442a" providerId="Windows Live" clId="Web-{EF91C87A-55C1-4F96-BAD1-B6514B7821C1}" dt="2021-03-19T17:00:17.726" v="23"/>
        <pc:sldMkLst>
          <pc:docMk/>
          <pc:sldMk cId="650317164" sldId="256"/>
        </pc:sldMkLst>
        <pc:picChg chg="mod">
          <ac:chgData name="Kinga Kowalska" userId="9b7f9c5e3ab4442a" providerId="Windows Live" clId="Web-{EF91C87A-55C1-4F96-BAD1-B6514B7821C1}" dt="2021-03-19T16:59:12.271" v="19" actId="1076"/>
          <ac:picMkLst>
            <pc:docMk/>
            <pc:sldMk cId="650317164" sldId="256"/>
            <ac:picMk id="6" creationId="{F3781953-BEA0-40FA-B0CB-8E7BBBA7474A}"/>
          </ac:picMkLst>
        </pc:picChg>
      </pc:sldChg>
      <pc:sldChg chg="addSp delSp modSp del mod setBg">
        <pc:chgData name="Kinga Kowalska" userId="9b7f9c5e3ab4442a" providerId="Windows Live" clId="Web-{EF91C87A-55C1-4F96-BAD1-B6514B7821C1}" dt="2021-03-19T17:01:08.102" v="26"/>
        <pc:sldMkLst>
          <pc:docMk/>
          <pc:sldMk cId="4191393539" sldId="257"/>
        </pc:sldMkLst>
        <pc:spChg chg="mod">
          <ac:chgData name="Kinga Kowalska" userId="9b7f9c5e3ab4442a" providerId="Windows Live" clId="Web-{EF91C87A-55C1-4F96-BAD1-B6514B7821C1}" dt="2021-03-19T17:00:27.851" v="24"/>
          <ac:spMkLst>
            <pc:docMk/>
            <pc:sldMk cId="4191393539" sldId="257"/>
            <ac:spMk id="2" creationId="{D5457FE8-073D-48D6-8174-8D2C6B287020}"/>
          </ac:spMkLst>
        </pc:spChg>
        <pc:spChg chg="mod">
          <ac:chgData name="Kinga Kowalska" userId="9b7f9c5e3ab4442a" providerId="Windows Live" clId="Web-{EF91C87A-55C1-4F96-BAD1-B6514B7821C1}" dt="2021-03-19T17:00:27.851" v="24"/>
          <ac:spMkLst>
            <pc:docMk/>
            <pc:sldMk cId="4191393539" sldId="257"/>
            <ac:spMk id="3" creationId="{5F0EBD94-F404-43DF-9A9B-F4341F7C27AC}"/>
          </ac:spMkLst>
        </pc:spChg>
        <pc:spChg chg="add">
          <ac:chgData name="Kinga Kowalska" userId="9b7f9c5e3ab4442a" providerId="Windows Live" clId="Web-{EF91C87A-55C1-4F96-BAD1-B6514B7821C1}" dt="2021-03-19T17:00:27.851" v="24"/>
          <ac:spMkLst>
            <pc:docMk/>
            <pc:sldMk cId="4191393539" sldId="257"/>
            <ac:spMk id="8" creationId="{CD2E6170-CCDA-4A8E-93E5-71658BFB535A}"/>
          </ac:spMkLst>
        </pc:spChg>
        <pc:spChg chg="add">
          <ac:chgData name="Kinga Kowalska" userId="9b7f9c5e3ab4442a" providerId="Windows Live" clId="Web-{EF91C87A-55C1-4F96-BAD1-B6514B7821C1}" dt="2021-03-19T17:00:27.851" v="24"/>
          <ac:spMkLst>
            <pc:docMk/>
            <pc:sldMk cId="4191393539" sldId="257"/>
            <ac:spMk id="10" creationId="{A80EBCDD-54A3-491E-9753-1240601E7902}"/>
          </ac:spMkLst>
        </pc:spChg>
        <pc:picChg chg="add del mod">
          <ac:chgData name="Kinga Kowalska" userId="9b7f9c5e3ab4442a" providerId="Windows Live" clId="Web-{EF91C87A-55C1-4F96-BAD1-B6514B7821C1}" dt="2021-03-19T16:59:31.803" v="22"/>
          <ac:picMkLst>
            <pc:docMk/>
            <pc:sldMk cId="4191393539" sldId="257"/>
            <ac:picMk id="5" creationId="{1D3121B0-F15D-4970-B646-D13E5D68DF04}"/>
          </ac:picMkLst>
        </pc:picChg>
      </pc:sldChg>
      <pc:sldChg chg="mod">
        <pc:chgData name="Kinga Kowalska" userId="9b7f9c5e3ab4442a" providerId="Windows Live" clId="Web-{EF91C87A-55C1-4F96-BAD1-B6514B7821C1}" dt="2021-03-19T17:00:17.726" v="23"/>
        <pc:sldMkLst>
          <pc:docMk/>
          <pc:sldMk cId="1786007196" sldId="258"/>
        </pc:sldMkLst>
      </pc:sldChg>
      <pc:sldMasterChg chg="mod setBg modSldLayout">
        <pc:chgData name="Kinga Kowalska" userId="9b7f9c5e3ab4442a" providerId="Windows Live" clId="Web-{EF91C87A-55C1-4F96-BAD1-B6514B7821C1}" dt="2021-03-19T17:00:17.726" v="23"/>
        <pc:sldMasterMkLst>
          <pc:docMk/>
          <pc:sldMasterMk cId="25832762" sldId="2147483686"/>
        </pc:sldMasterMkLst>
        <pc:sldLayoutChg chg="mod">
          <pc:chgData name="Kinga Kowalska" userId="9b7f9c5e3ab4442a" providerId="Windows Live" clId="Web-{EF91C87A-55C1-4F96-BAD1-B6514B7821C1}" dt="2021-03-19T17:00:17.726" v="23"/>
          <pc:sldLayoutMkLst>
            <pc:docMk/>
            <pc:sldMasterMk cId="25832762" sldId="2147483686"/>
            <pc:sldLayoutMk cId="2716232147" sldId="2147483675"/>
          </pc:sldLayoutMkLst>
        </pc:sldLayoutChg>
        <pc:sldLayoutChg chg="mod">
          <pc:chgData name="Kinga Kowalska" userId="9b7f9c5e3ab4442a" providerId="Windows Live" clId="Web-{EF91C87A-55C1-4F96-BAD1-B6514B7821C1}" dt="2021-03-19T17:00:17.726" v="23"/>
          <pc:sldLayoutMkLst>
            <pc:docMk/>
            <pc:sldMasterMk cId="25832762" sldId="2147483686"/>
            <pc:sldLayoutMk cId="3006893002" sldId="2147483676"/>
          </pc:sldLayoutMkLst>
        </pc:sldLayoutChg>
        <pc:sldLayoutChg chg="mod">
          <pc:chgData name="Kinga Kowalska" userId="9b7f9c5e3ab4442a" providerId="Windows Live" clId="Web-{EF91C87A-55C1-4F96-BAD1-B6514B7821C1}" dt="2021-03-19T17:00:17.726" v="23"/>
          <pc:sldLayoutMkLst>
            <pc:docMk/>
            <pc:sldMasterMk cId="25832762" sldId="2147483686"/>
            <pc:sldLayoutMk cId="3168510679" sldId="2147483677"/>
          </pc:sldLayoutMkLst>
        </pc:sldLayoutChg>
        <pc:sldLayoutChg chg="mod">
          <pc:chgData name="Kinga Kowalska" userId="9b7f9c5e3ab4442a" providerId="Windows Live" clId="Web-{EF91C87A-55C1-4F96-BAD1-B6514B7821C1}" dt="2021-03-19T17:00:17.726" v="23"/>
          <pc:sldLayoutMkLst>
            <pc:docMk/>
            <pc:sldMasterMk cId="25832762" sldId="2147483686"/>
            <pc:sldLayoutMk cId="4290612476" sldId="2147483678"/>
          </pc:sldLayoutMkLst>
        </pc:sldLayoutChg>
        <pc:sldLayoutChg chg="mod">
          <pc:chgData name="Kinga Kowalska" userId="9b7f9c5e3ab4442a" providerId="Windows Live" clId="Web-{EF91C87A-55C1-4F96-BAD1-B6514B7821C1}" dt="2021-03-19T17:00:17.726" v="23"/>
          <pc:sldLayoutMkLst>
            <pc:docMk/>
            <pc:sldMasterMk cId="25832762" sldId="2147483686"/>
            <pc:sldLayoutMk cId="3663351520" sldId="2147483679"/>
          </pc:sldLayoutMkLst>
        </pc:sldLayoutChg>
        <pc:sldLayoutChg chg="mod">
          <pc:chgData name="Kinga Kowalska" userId="9b7f9c5e3ab4442a" providerId="Windows Live" clId="Web-{EF91C87A-55C1-4F96-BAD1-B6514B7821C1}" dt="2021-03-19T17:00:17.726" v="23"/>
          <pc:sldLayoutMkLst>
            <pc:docMk/>
            <pc:sldMasterMk cId="25832762" sldId="2147483686"/>
            <pc:sldLayoutMk cId="1213712037" sldId="2147483680"/>
          </pc:sldLayoutMkLst>
        </pc:sldLayoutChg>
        <pc:sldLayoutChg chg="mod">
          <pc:chgData name="Kinga Kowalska" userId="9b7f9c5e3ab4442a" providerId="Windows Live" clId="Web-{EF91C87A-55C1-4F96-BAD1-B6514B7821C1}" dt="2021-03-19T17:00:17.726" v="23"/>
          <pc:sldLayoutMkLst>
            <pc:docMk/>
            <pc:sldMasterMk cId="25832762" sldId="2147483686"/>
            <pc:sldLayoutMk cId="2127934978" sldId="2147483681"/>
          </pc:sldLayoutMkLst>
        </pc:sldLayoutChg>
        <pc:sldLayoutChg chg="mod">
          <pc:chgData name="Kinga Kowalska" userId="9b7f9c5e3ab4442a" providerId="Windows Live" clId="Web-{EF91C87A-55C1-4F96-BAD1-B6514B7821C1}" dt="2021-03-19T17:00:17.726" v="23"/>
          <pc:sldLayoutMkLst>
            <pc:docMk/>
            <pc:sldMasterMk cId="25832762" sldId="2147483686"/>
            <pc:sldLayoutMk cId="2820001377" sldId="2147483682"/>
          </pc:sldLayoutMkLst>
        </pc:sldLayoutChg>
        <pc:sldLayoutChg chg="mod">
          <pc:chgData name="Kinga Kowalska" userId="9b7f9c5e3ab4442a" providerId="Windows Live" clId="Web-{EF91C87A-55C1-4F96-BAD1-B6514B7821C1}" dt="2021-03-19T17:00:17.726" v="23"/>
          <pc:sldLayoutMkLst>
            <pc:docMk/>
            <pc:sldMasterMk cId="25832762" sldId="2147483686"/>
            <pc:sldLayoutMk cId="1513757718" sldId="2147483683"/>
          </pc:sldLayoutMkLst>
        </pc:sldLayoutChg>
        <pc:sldLayoutChg chg="mod">
          <pc:chgData name="Kinga Kowalska" userId="9b7f9c5e3ab4442a" providerId="Windows Live" clId="Web-{EF91C87A-55C1-4F96-BAD1-B6514B7821C1}" dt="2021-03-19T17:00:17.726" v="23"/>
          <pc:sldLayoutMkLst>
            <pc:docMk/>
            <pc:sldMasterMk cId="25832762" sldId="2147483686"/>
            <pc:sldLayoutMk cId="751606698" sldId="2147483684"/>
          </pc:sldLayoutMkLst>
        </pc:sldLayoutChg>
        <pc:sldLayoutChg chg="mod">
          <pc:chgData name="Kinga Kowalska" userId="9b7f9c5e3ab4442a" providerId="Windows Live" clId="Web-{EF91C87A-55C1-4F96-BAD1-B6514B7821C1}" dt="2021-03-19T17:00:17.726" v="23"/>
          <pc:sldLayoutMkLst>
            <pc:docMk/>
            <pc:sldMasterMk cId="25832762" sldId="2147483686"/>
            <pc:sldLayoutMk cId="3101045284" sldId="2147483685"/>
          </pc:sldLayoutMkLst>
        </pc:sldLayoutChg>
      </pc:sldMasterChg>
    </pc:docChg>
  </pc:docChgLst>
  <pc:docChgLst>
    <pc:chgData name="Kinga Kowalska" userId="9b7f9c5e3ab4442a" providerId="Windows Live" clId="Web-{D3A69238-A7B2-4A97-BC3C-52345897A7DF}"/>
    <pc:docChg chg="addSld delSld">
      <pc:chgData name="Kinga Kowalska" userId="9b7f9c5e3ab4442a" providerId="Windows Live" clId="Web-{D3A69238-A7B2-4A97-BC3C-52345897A7DF}" dt="2021-03-19T16:53:59.105" v="3"/>
      <pc:docMkLst>
        <pc:docMk/>
      </pc:docMkLst>
      <pc:sldChg chg="del">
        <pc:chgData name="Kinga Kowalska" userId="9b7f9c5e3ab4442a" providerId="Windows Live" clId="Web-{D3A69238-A7B2-4A97-BC3C-52345897A7DF}" dt="2021-03-19T16:53:42.699" v="0"/>
        <pc:sldMkLst>
          <pc:docMk/>
          <pc:sldMk cId="901548529" sldId="257"/>
        </pc:sldMkLst>
      </pc:sldChg>
      <pc:sldChg chg="new">
        <pc:chgData name="Kinga Kowalska" userId="9b7f9c5e3ab4442a" providerId="Windows Live" clId="Web-{D3A69238-A7B2-4A97-BC3C-52345897A7DF}" dt="2021-03-19T16:53:51.324" v="2"/>
        <pc:sldMkLst>
          <pc:docMk/>
          <pc:sldMk cId="4191393539" sldId="257"/>
        </pc:sldMkLst>
      </pc:sldChg>
      <pc:sldChg chg="del">
        <pc:chgData name="Kinga Kowalska" userId="9b7f9c5e3ab4442a" providerId="Windows Live" clId="Web-{D3A69238-A7B2-4A97-BC3C-52345897A7DF}" dt="2021-03-19T16:53:49.261" v="1"/>
        <pc:sldMkLst>
          <pc:docMk/>
          <pc:sldMk cId="451709153" sldId="258"/>
        </pc:sldMkLst>
      </pc:sldChg>
      <pc:sldChg chg="new">
        <pc:chgData name="Kinga Kowalska" userId="9b7f9c5e3ab4442a" providerId="Windows Live" clId="Web-{D3A69238-A7B2-4A97-BC3C-52345897A7DF}" dt="2021-03-19T16:53:59.105" v="3"/>
        <pc:sldMkLst>
          <pc:docMk/>
          <pc:sldMk cId="1786007196" sldId="258"/>
        </pc:sldMkLst>
      </pc:sldChg>
    </pc:docChg>
  </pc:docChgLst>
  <pc:docChgLst>
    <pc:chgData name="Kinga Kowalska" userId="9b7f9c5e3ab4442a" providerId="Windows Live" clId="Web-{242151F4-4262-4A24-9D5F-2801AFC70D7E}"/>
    <pc:docChg chg="addSld delSld modSld addMainMaster delMainMaster">
      <pc:chgData name="Kinga Kowalska" userId="9b7f9c5e3ab4442a" providerId="Windows Live" clId="Web-{242151F4-4262-4A24-9D5F-2801AFC70D7E}" dt="2021-03-19T16:52:58.271" v="39"/>
      <pc:docMkLst>
        <pc:docMk/>
      </pc:docMkLst>
      <pc:sldChg chg="addSp delSp modSp mod modTransition setBg modClrScheme addAnim chgLayout">
        <pc:chgData name="Kinga Kowalska" userId="9b7f9c5e3ab4442a" providerId="Windows Live" clId="Web-{242151F4-4262-4A24-9D5F-2801AFC70D7E}" dt="2021-03-19T16:52:53.615" v="37"/>
        <pc:sldMkLst>
          <pc:docMk/>
          <pc:sldMk cId="650317164" sldId="256"/>
        </pc:sldMkLst>
        <pc:spChg chg="mod">
          <ac:chgData name="Kinga Kowalska" userId="9b7f9c5e3ab4442a" providerId="Windows Live" clId="Web-{242151F4-4262-4A24-9D5F-2801AFC70D7E}" dt="2021-03-19T16:51:10.050" v="27"/>
          <ac:spMkLst>
            <pc:docMk/>
            <pc:sldMk cId="650317164" sldId="256"/>
            <ac:spMk id="2" creationId="{00000000-0000-0000-0000-000000000000}"/>
          </ac:spMkLst>
        </pc:spChg>
        <pc:spChg chg="mod">
          <ac:chgData name="Kinga Kowalska" userId="9b7f9c5e3ab4442a" providerId="Windows Live" clId="Web-{242151F4-4262-4A24-9D5F-2801AFC70D7E}" dt="2021-03-19T16:51:10.050" v="27"/>
          <ac:spMkLst>
            <pc:docMk/>
            <pc:sldMk cId="650317164" sldId="256"/>
            <ac:spMk id="3" creationId="{00000000-0000-0000-0000-000000000000}"/>
          </ac:spMkLst>
        </pc:spChg>
        <pc:spChg chg="add del">
          <ac:chgData name="Kinga Kowalska" userId="9b7f9c5e3ab4442a" providerId="Windows Live" clId="Web-{242151F4-4262-4A24-9D5F-2801AFC70D7E}" dt="2021-03-19T16:51:10.050" v="27"/>
          <ac:spMkLst>
            <pc:docMk/>
            <pc:sldMk cId="650317164" sldId="256"/>
            <ac:spMk id="5" creationId="{D2306AB6-9D65-4F8E-9FD7-C3F3A3DE395D}"/>
          </ac:spMkLst>
        </pc:spChg>
        <pc:spChg chg="add del">
          <ac:chgData name="Kinga Kowalska" userId="9b7f9c5e3ab4442a" providerId="Windows Live" clId="Web-{242151F4-4262-4A24-9D5F-2801AFC70D7E}" dt="2021-03-19T16:51:10.050" v="27"/>
          <ac:spMkLst>
            <pc:docMk/>
            <pc:sldMk cId="650317164" sldId="256"/>
            <ac:spMk id="7" creationId="{284C940E-7A1D-418E-A9E8-C9852CA8EE57}"/>
          </ac:spMkLst>
        </pc:spChg>
        <pc:spChg chg="add del">
          <ac:chgData name="Kinga Kowalska" userId="9b7f9c5e3ab4442a" providerId="Windows Live" clId="Web-{242151F4-4262-4A24-9D5F-2801AFC70D7E}" dt="2021-03-19T16:47:23.545" v="3"/>
          <ac:spMkLst>
            <pc:docMk/>
            <pc:sldMk cId="650317164" sldId="256"/>
            <ac:spMk id="8" creationId="{5964CBE2-084A-47DF-A704-CF5F6217B569}"/>
          </ac:spMkLst>
        </pc:spChg>
        <pc:spChg chg="add del">
          <ac:chgData name="Kinga Kowalska" userId="9b7f9c5e3ab4442a" providerId="Windows Live" clId="Web-{242151F4-4262-4A24-9D5F-2801AFC70D7E}" dt="2021-03-19T16:47:09.467" v="1"/>
          <ac:spMkLst>
            <pc:docMk/>
            <pc:sldMk cId="650317164" sldId="256"/>
            <ac:spMk id="9" creationId="{526E0BFB-CDF1-4990-8C11-AC849311E0A8}"/>
          </ac:spMkLst>
        </pc:spChg>
        <pc:spChg chg="add del">
          <ac:chgData name="Kinga Kowalska" userId="9b7f9c5e3ab4442a" providerId="Windows Live" clId="Web-{242151F4-4262-4A24-9D5F-2801AFC70D7E}" dt="2021-03-19T16:47:09.467" v="1"/>
          <ac:spMkLst>
            <pc:docMk/>
            <pc:sldMk cId="650317164" sldId="256"/>
            <ac:spMk id="11" creationId="{6069A1F8-9BEB-4786-9694-FC48B2D75D21}"/>
          </ac:spMkLst>
        </pc:spChg>
        <pc:spChg chg="add del">
          <ac:chgData name="Kinga Kowalska" userId="9b7f9c5e3ab4442a" providerId="Windows Live" clId="Web-{242151F4-4262-4A24-9D5F-2801AFC70D7E}" dt="2021-03-19T16:51:10.050" v="27"/>
          <ac:spMkLst>
            <pc:docMk/>
            <pc:sldMk cId="650317164" sldId="256"/>
            <ac:spMk id="13" creationId="{72E0F698-EDF5-464C-B466-8D34B8AF17C7}"/>
          </ac:spMkLst>
        </pc:spChg>
        <pc:spChg chg="add">
          <ac:chgData name="Kinga Kowalska" userId="9b7f9c5e3ab4442a" providerId="Windows Live" clId="Web-{242151F4-4262-4A24-9D5F-2801AFC70D7E}" dt="2021-03-19T16:51:10.050" v="27"/>
          <ac:spMkLst>
            <pc:docMk/>
            <pc:sldMk cId="650317164" sldId="256"/>
            <ac:spMk id="18" creationId="{657F69E0-C4B0-4BEC-A689-4F8D877F05D4}"/>
          </ac:spMkLst>
        </pc:spChg>
        <pc:spChg chg="add">
          <ac:chgData name="Kinga Kowalska" userId="9b7f9c5e3ab4442a" providerId="Windows Live" clId="Web-{242151F4-4262-4A24-9D5F-2801AFC70D7E}" dt="2021-03-19T16:51:10.050" v="27"/>
          <ac:spMkLst>
            <pc:docMk/>
            <pc:sldMk cId="650317164" sldId="256"/>
            <ac:spMk id="20" creationId="{8F51725E-A483-43B2-A6F2-C44F502FE033}"/>
          </ac:spMkLst>
        </pc:spChg>
        <pc:spChg chg="add">
          <ac:chgData name="Kinga Kowalska" userId="9b7f9c5e3ab4442a" providerId="Windows Live" clId="Web-{242151F4-4262-4A24-9D5F-2801AFC70D7E}" dt="2021-03-19T16:51:10.050" v="27"/>
          <ac:spMkLst>
            <pc:docMk/>
            <pc:sldMk cId="650317164" sldId="256"/>
            <ac:spMk id="22" creationId="{9F6380B4-6A1C-481E-8408-B4E6C75B9B81}"/>
          </ac:spMkLst>
        </pc:spChg>
        <pc:grpChg chg="add del">
          <ac:chgData name="Kinga Kowalska" userId="9b7f9c5e3ab4442a" providerId="Windows Live" clId="Web-{242151F4-4262-4A24-9D5F-2801AFC70D7E}" dt="2021-03-19T16:47:23.545" v="3"/>
          <ac:grpSpMkLst>
            <pc:docMk/>
            <pc:sldMk cId="650317164" sldId="256"/>
            <ac:grpSpMk id="10" creationId="{648ED110-4482-40CA-9CCB-3A3DF37D55DF}"/>
          </ac:grpSpMkLst>
        </pc:grpChg>
        <pc:picChg chg="add del">
          <ac:chgData name="Kinga Kowalska" userId="9b7f9c5e3ab4442a" providerId="Windows Live" clId="Web-{242151F4-4262-4A24-9D5F-2801AFC70D7E}" dt="2021-03-19T16:47:09.467" v="1"/>
          <ac:picMkLst>
            <pc:docMk/>
            <pc:sldMk cId="650317164" sldId="256"/>
            <ac:picMk id="4" creationId="{3461E0B4-4DEB-46A5-9E38-126C4DAC4F4C}"/>
          </ac:picMkLst>
        </pc:picChg>
        <pc:picChg chg="add mod">
          <ac:chgData name="Kinga Kowalska" userId="9b7f9c5e3ab4442a" providerId="Windows Live" clId="Web-{242151F4-4262-4A24-9D5F-2801AFC70D7E}" dt="2021-03-19T16:51:10.050" v="27"/>
          <ac:picMkLst>
            <pc:docMk/>
            <pc:sldMk cId="650317164" sldId="256"/>
            <ac:picMk id="6" creationId="{F3781953-BEA0-40FA-B0CB-8E7BBBA7474A}"/>
          </ac:picMkLst>
        </pc:picChg>
        <pc:picChg chg="add del mod">
          <ac:chgData name="Kinga Kowalska" userId="9b7f9c5e3ab4442a" providerId="Windows Live" clId="Web-{242151F4-4262-4A24-9D5F-2801AFC70D7E}" dt="2021-03-19T16:50:23.143" v="23"/>
          <ac:picMkLst>
            <pc:docMk/>
            <pc:sldMk cId="650317164" sldId="256"/>
            <ac:picMk id="15" creationId="{A96290A5-1B79-4364-8CF7-E67AF9040553}"/>
          </ac:picMkLst>
        </pc:picChg>
        <pc:picChg chg="add del mod">
          <ac:chgData name="Kinga Kowalska" userId="9b7f9c5e3ab4442a" providerId="Windows Live" clId="Web-{242151F4-4262-4A24-9D5F-2801AFC70D7E}" dt="2021-03-19T16:52:53.615" v="37"/>
          <ac:picMkLst>
            <pc:docMk/>
            <pc:sldMk cId="650317164" sldId="256"/>
            <ac:picMk id="16" creationId="{40BB19A6-A9E4-4726-AEFA-65342D956A0C}"/>
          </ac:picMkLst>
        </pc:picChg>
      </pc:sldChg>
      <pc:sldChg chg="addSp delSp modSp new del mod setBg">
        <pc:chgData name="Kinga Kowalska" userId="9b7f9c5e3ab4442a" providerId="Windows Live" clId="Web-{242151F4-4262-4A24-9D5F-2801AFC70D7E}" dt="2021-03-19T16:50:09.158" v="20"/>
        <pc:sldMkLst>
          <pc:docMk/>
          <pc:sldMk cId="24691250" sldId="257"/>
        </pc:sldMkLst>
        <pc:spChg chg="mod">
          <ac:chgData name="Kinga Kowalska" userId="9b7f9c5e3ab4442a" providerId="Windows Live" clId="Web-{242151F4-4262-4A24-9D5F-2801AFC70D7E}" dt="2021-03-19T16:50:02.892" v="19" actId="20577"/>
          <ac:spMkLst>
            <pc:docMk/>
            <pc:sldMk cId="24691250" sldId="257"/>
            <ac:spMk id="2" creationId="{23845D4A-3EC8-485A-9E41-292DAE4CC80C}"/>
          </ac:spMkLst>
        </pc:spChg>
        <pc:spChg chg="mod">
          <ac:chgData name="Kinga Kowalska" userId="9b7f9c5e3ab4442a" providerId="Windows Live" clId="Web-{242151F4-4262-4A24-9D5F-2801AFC70D7E}" dt="2021-03-19T16:49:57.142" v="17"/>
          <ac:spMkLst>
            <pc:docMk/>
            <pc:sldMk cId="24691250" sldId="257"/>
            <ac:spMk id="3" creationId="{CD24E1AB-83C6-45C5-9C54-65E12D9A929A}"/>
          </ac:spMkLst>
        </pc:spChg>
        <pc:spChg chg="add del">
          <ac:chgData name="Kinga Kowalska" userId="9b7f9c5e3ab4442a" providerId="Windows Live" clId="Web-{242151F4-4262-4A24-9D5F-2801AFC70D7E}" dt="2021-03-19T16:49:57.142" v="17"/>
          <ac:spMkLst>
            <pc:docMk/>
            <pc:sldMk cId="24691250" sldId="257"/>
            <ac:spMk id="8" creationId="{777A147A-9ED8-46B4-8660-1B3C2AA880B5}"/>
          </ac:spMkLst>
        </pc:spChg>
        <pc:spChg chg="add del">
          <ac:chgData name="Kinga Kowalska" userId="9b7f9c5e3ab4442a" providerId="Windows Live" clId="Web-{242151F4-4262-4A24-9D5F-2801AFC70D7E}" dt="2021-03-19T16:49:57.142" v="17"/>
          <ac:spMkLst>
            <pc:docMk/>
            <pc:sldMk cId="24691250" sldId="257"/>
            <ac:spMk id="10" creationId="{5D6C15A0-C087-4593-8414-2B4EC1CDC3DE}"/>
          </ac:spMkLst>
        </pc:spChg>
        <pc:spChg chg="add">
          <ac:chgData name="Kinga Kowalska" userId="9b7f9c5e3ab4442a" providerId="Windows Live" clId="Web-{242151F4-4262-4A24-9D5F-2801AFC70D7E}" dt="2021-03-19T16:49:57.142" v="17"/>
          <ac:spMkLst>
            <pc:docMk/>
            <pc:sldMk cId="24691250" sldId="257"/>
            <ac:spMk id="15" creationId="{C05CBC3C-2E5A-4839-8B9B-2E5A6ADF0F58}"/>
          </ac:spMkLst>
        </pc:spChg>
        <pc:spChg chg="add">
          <ac:chgData name="Kinga Kowalska" userId="9b7f9c5e3ab4442a" providerId="Windows Live" clId="Web-{242151F4-4262-4A24-9D5F-2801AFC70D7E}" dt="2021-03-19T16:49:57.142" v="17"/>
          <ac:spMkLst>
            <pc:docMk/>
            <pc:sldMk cId="24691250" sldId="257"/>
            <ac:spMk id="17" creationId="{827FF362-FC97-4BF5-949B-D4ADFA26E457}"/>
          </ac:spMkLst>
        </pc:spChg>
      </pc:sldChg>
      <pc:sldChg chg="new del">
        <pc:chgData name="Kinga Kowalska" userId="9b7f9c5e3ab4442a" providerId="Windows Live" clId="Web-{242151F4-4262-4A24-9D5F-2801AFC70D7E}" dt="2021-03-19T16:52:45.037" v="34"/>
        <pc:sldMkLst>
          <pc:docMk/>
          <pc:sldMk cId="805483514" sldId="257"/>
        </pc:sldMkLst>
      </pc:sldChg>
      <pc:sldChg chg="new">
        <pc:chgData name="Kinga Kowalska" userId="9b7f9c5e3ab4442a" providerId="Windows Live" clId="Web-{242151F4-4262-4A24-9D5F-2801AFC70D7E}" dt="2021-03-19T16:52:56.662" v="38"/>
        <pc:sldMkLst>
          <pc:docMk/>
          <pc:sldMk cId="901548529" sldId="257"/>
        </pc:sldMkLst>
      </pc:sldChg>
      <pc:sldChg chg="new">
        <pc:chgData name="Kinga Kowalska" userId="9b7f9c5e3ab4442a" providerId="Windows Live" clId="Web-{242151F4-4262-4A24-9D5F-2801AFC70D7E}" dt="2021-03-19T16:52:58.271" v="39"/>
        <pc:sldMkLst>
          <pc:docMk/>
          <pc:sldMk cId="451709153" sldId="258"/>
        </pc:sldMkLst>
      </pc:sldChg>
      <pc:sldChg chg="new del">
        <pc:chgData name="Kinga Kowalska" userId="9b7f9c5e3ab4442a" providerId="Windows Live" clId="Web-{242151F4-4262-4A24-9D5F-2801AFC70D7E}" dt="2021-03-19T16:52:46.583" v="35"/>
        <pc:sldMkLst>
          <pc:docMk/>
          <pc:sldMk cId="3311876454" sldId="258"/>
        </pc:sldMkLst>
      </pc:sldChg>
      <pc:sldMasterChg chg="add del addSldLayout delSldLayout">
        <pc:chgData name="Kinga Kowalska" userId="9b7f9c5e3ab4442a" providerId="Windows Live" clId="Web-{242151F4-4262-4A24-9D5F-2801AFC70D7E}" dt="2021-03-19T16:47:23.654" v="4"/>
        <pc:sldMasterMkLst>
          <pc:docMk/>
          <pc:sldMasterMk cId="3926633689" sldId="2147483648"/>
        </pc:sldMasterMkLst>
        <pc:sldLayoutChg chg="add del">
          <pc:chgData name="Kinga Kowalska" userId="9b7f9c5e3ab4442a" providerId="Windows Live" clId="Web-{242151F4-4262-4A24-9D5F-2801AFC70D7E}" dt="2021-03-19T16:47:23.654" v="4"/>
          <pc:sldLayoutMkLst>
            <pc:docMk/>
            <pc:sldMasterMk cId="3926633689" sldId="2147483648"/>
            <pc:sldLayoutMk cId="3391757436" sldId="2147483649"/>
          </pc:sldLayoutMkLst>
        </pc:sldLayoutChg>
        <pc:sldLayoutChg chg="add del">
          <pc:chgData name="Kinga Kowalska" userId="9b7f9c5e3ab4442a" providerId="Windows Live" clId="Web-{242151F4-4262-4A24-9D5F-2801AFC70D7E}" dt="2021-03-19T16:47:23.654" v="4"/>
          <pc:sldLayoutMkLst>
            <pc:docMk/>
            <pc:sldMasterMk cId="3926633689" sldId="2147483648"/>
            <pc:sldLayoutMk cId="967380084" sldId="2147483650"/>
          </pc:sldLayoutMkLst>
        </pc:sldLayoutChg>
        <pc:sldLayoutChg chg="add del">
          <pc:chgData name="Kinga Kowalska" userId="9b7f9c5e3ab4442a" providerId="Windows Live" clId="Web-{242151F4-4262-4A24-9D5F-2801AFC70D7E}" dt="2021-03-19T16:47:23.654" v="4"/>
          <pc:sldLayoutMkLst>
            <pc:docMk/>
            <pc:sldMasterMk cId="3926633689" sldId="2147483648"/>
            <pc:sldLayoutMk cId="13234121" sldId="2147483651"/>
          </pc:sldLayoutMkLst>
        </pc:sldLayoutChg>
        <pc:sldLayoutChg chg="add del">
          <pc:chgData name="Kinga Kowalska" userId="9b7f9c5e3ab4442a" providerId="Windows Live" clId="Web-{242151F4-4262-4A24-9D5F-2801AFC70D7E}" dt="2021-03-19T16:47:23.654" v="4"/>
          <pc:sldLayoutMkLst>
            <pc:docMk/>
            <pc:sldMasterMk cId="3926633689" sldId="2147483648"/>
            <pc:sldLayoutMk cId="3883036252" sldId="2147483652"/>
          </pc:sldLayoutMkLst>
        </pc:sldLayoutChg>
        <pc:sldLayoutChg chg="add del">
          <pc:chgData name="Kinga Kowalska" userId="9b7f9c5e3ab4442a" providerId="Windows Live" clId="Web-{242151F4-4262-4A24-9D5F-2801AFC70D7E}" dt="2021-03-19T16:47:23.654" v="4"/>
          <pc:sldLayoutMkLst>
            <pc:docMk/>
            <pc:sldMasterMk cId="3926633689" sldId="2147483648"/>
            <pc:sldLayoutMk cId="961808292" sldId="2147483653"/>
          </pc:sldLayoutMkLst>
        </pc:sldLayoutChg>
        <pc:sldLayoutChg chg="add del">
          <pc:chgData name="Kinga Kowalska" userId="9b7f9c5e3ab4442a" providerId="Windows Live" clId="Web-{242151F4-4262-4A24-9D5F-2801AFC70D7E}" dt="2021-03-19T16:47:23.654" v="4"/>
          <pc:sldLayoutMkLst>
            <pc:docMk/>
            <pc:sldMasterMk cId="3926633689" sldId="2147483648"/>
            <pc:sldLayoutMk cId="1544797292" sldId="2147483654"/>
          </pc:sldLayoutMkLst>
        </pc:sldLayoutChg>
        <pc:sldLayoutChg chg="add del">
          <pc:chgData name="Kinga Kowalska" userId="9b7f9c5e3ab4442a" providerId="Windows Live" clId="Web-{242151F4-4262-4A24-9D5F-2801AFC70D7E}" dt="2021-03-19T16:47:23.654" v="4"/>
          <pc:sldLayoutMkLst>
            <pc:docMk/>
            <pc:sldMasterMk cId="3926633689" sldId="2147483648"/>
            <pc:sldLayoutMk cId="1850839136" sldId="2147483655"/>
          </pc:sldLayoutMkLst>
        </pc:sldLayoutChg>
        <pc:sldLayoutChg chg="add del">
          <pc:chgData name="Kinga Kowalska" userId="9b7f9c5e3ab4442a" providerId="Windows Live" clId="Web-{242151F4-4262-4A24-9D5F-2801AFC70D7E}" dt="2021-03-19T16:47:23.654" v="4"/>
          <pc:sldLayoutMkLst>
            <pc:docMk/>
            <pc:sldMasterMk cId="3926633689" sldId="2147483648"/>
            <pc:sldLayoutMk cId="2715530444" sldId="2147483656"/>
          </pc:sldLayoutMkLst>
        </pc:sldLayoutChg>
        <pc:sldLayoutChg chg="add del">
          <pc:chgData name="Kinga Kowalska" userId="9b7f9c5e3ab4442a" providerId="Windows Live" clId="Web-{242151F4-4262-4A24-9D5F-2801AFC70D7E}" dt="2021-03-19T16:47:23.654" v="4"/>
          <pc:sldLayoutMkLst>
            <pc:docMk/>
            <pc:sldMasterMk cId="3926633689" sldId="2147483648"/>
            <pc:sldLayoutMk cId="3024906009" sldId="2147483657"/>
          </pc:sldLayoutMkLst>
        </pc:sldLayoutChg>
        <pc:sldLayoutChg chg="add del">
          <pc:chgData name="Kinga Kowalska" userId="9b7f9c5e3ab4442a" providerId="Windows Live" clId="Web-{242151F4-4262-4A24-9D5F-2801AFC70D7E}" dt="2021-03-19T16:47:23.654" v="4"/>
          <pc:sldLayoutMkLst>
            <pc:docMk/>
            <pc:sldMasterMk cId="3926633689" sldId="2147483648"/>
            <pc:sldLayoutMk cId="2454508176" sldId="2147483658"/>
          </pc:sldLayoutMkLst>
        </pc:sldLayoutChg>
        <pc:sldLayoutChg chg="add del">
          <pc:chgData name="Kinga Kowalska" userId="9b7f9c5e3ab4442a" providerId="Windows Live" clId="Web-{242151F4-4262-4A24-9D5F-2801AFC70D7E}" dt="2021-03-19T16:47:23.654" v="4"/>
          <pc:sldLayoutMkLst>
            <pc:docMk/>
            <pc:sldMasterMk cId="3926633689" sldId="2147483648"/>
            <pc:sldLayoutMk cId="1340386666" sldId="2147483659"/>
          </pc:sldLayoutMkLst>
        </pc:sldLayoutChg>
      </pc:sldMasterChg>
      <pc:sldMasterChg chg="add del replId addSldLayout delSldLayout">
        <pc:chgData name="Kinga Kowalska" userId="9b7f9c5e3ab4442a" providerId="Windows Live" clId="Web-{242151F4-4262-4A24-9D5F-2801AFC70D7E}" dt="2021-03-19T16:47:09.467" v="1"/>
        <pc:sldMasterMkLst>
          <pc:docMk/>
          <pc:sldMasterMk cId="2494505251" sldId="2147483660"/>
        </pc:sldMasterMkLst>
        <pc:sldLayoutChg chg="add del">
          <pc:chgData name="Kinga Kowalska" userId="9b7f9c5e3ab4442a" providerId="Windows Live" clId="Web-{242151F4-4262-4A24-9D5F-2801AFC70D7E}" dt="2021-03-19T16:47:09.467" v="1"/>
          <pc:sldLayoutMkLst>
            <pc:docMk/>
            <pc:sldMasterMk cId="2494505251" sldId="2147483660"/>
            <pc:sldLayoutMk cId="3533056553" sldId="2147483661"/>
          </pc:sldLayoutMkLst>
        </pc:sldLayoutChg>
        <pc:sldLayoutChg chg="add del replId">
          <pc:chgData name="Kinga Kowalska" userId="9b7f9c5e3ab4442a" providerId="Windows Live" clId="Web-{242151F4-4262-4A24-9D5F-2801AFC70D7E}" dt="2021-03-19T16:47:09.467" v="1"/>
          <pc:sldLayoutMkLst>
            <pc:docMk/>
            <pc:sldMasterMk cId="2494505251" sldId="2147483660"/>
            <pc:sldLayoutMk cId="2027351679" sldId="2147483662"/>
          </pc:sldLayoutMkLst>
        </pc:sldLayoutChg>
        <pc:sldLayoutChg chg="add del replId">
          <pc:chgData name="Kinga Kowalska" userId="9b7f9c5e3ab4442a" providerId="Windows Live" clId="Web-{242151F4-4262-4A24-9D5F-2801AFC70D7E}" dt="2021-03-19T16:47:09.467" v="1"/>
          <pc:sldLayoutMkLst>
            <pc:docMk/>
            <pc:sldMasterMk cId="2494505251" sldId="2147483660"/>
            <pc:sldLayoutMk cId="1849839398" sldId="2147483663"/>
          </pc:sldLayoutMkLst>
        </pc:sldLayoutChg>
        <pc:sldLayoutChg chg="add del replId">
          <pc:chgData name="Kinga Kowalska" userId="9b7f9c5e3ab4442a" providerId="Windows Live" clId="Web-{242151F4-4262-4A24-9D5F-2801AFC70D7E}" dt="2021-03-19T16:47:09.467" v="1"/>
          <pc:sldLayoutMkLst>
            <pc:docMk/>
            <pc:sldMasterMk cId="2494505251" sldId="2147483660"/>
            <pc:sldLayoutMk cId="1489869823" sldId="2147483664"/>
          </pc:sldLayoutMkLst>
        </pc:sldLayoutChg>
        <pc:sldLayoutChg chg="add del replId">
          <pc:chgData name="Kinga Kowalska" userId="9b7f9c5e3ab4442a" providerId="Windows Live" clId="Web-{242151F4-4262-4A24-9D5F-2801AFC70D7E}" dt="2021-03-19T16:47:09.467" v="1"/>
          <pc:sldLayoutMkLst>
            <pc:docMk/>
            <pc:sldMasterMk cId="2494505251" sldId="2147483660"/>
            <pc:sldLayoutMk cId="1607978356" sldId="2147483665"/>
          </pc:sldLayoutMkLst>
        </pc:sldLayoutChg>
        <pc:sldLayoutChg chg="add del replId">
          <pc:chgData name="Kinga Kowalska" userId="9b7f9c5e3ab4442a" providerId="Windows Live" clId="Web-{242151F4-4262-4A24-9D5F-2801AFC70D7E}" dt="2021-03-19T16:47:09.467" v="1"/>
          <pc:sldLayoutMkLst>
            <pc:docMk/>
            <pc:sldMasterMk cId="2494505251" sldId="2147483660"/>
            <pc:sldLayoutMk cId="2690050887" sldId="2147483666"/>
          </pc:sldLayoutMkLst>
        </pc:sldLayoutChg>
        <pc:sldLayoutChg chg="add del replId">
          <pc:chgData name="Kinga Kowalska" userId="9b7f9c5e3ab4442a" providerId="Windows Live" clId="Web-{242151F4-4262-4A24-9D5F-2801AFC70D7E}" dt="2021-03-19T16:47:09.467" v="1"/>
          <pc:sldLayoutMkLst>
            <pc:docMk/>
            <pc:sldMasterMk cId="2494505251" sldId="2147483660"/>
            <pc:sldLayoutMk cId="1101418367" sldId="2147483667"/>
          </pc:sldLayoutMkLst>
        </pc:sldLayoutChg>
        <pc:sldLayoutChg chg="add del replId">
          <pc:chgData name="Kinga Kowalska" userId="9b7f9c5e3ab4442a" providerId="Windows Live" clId="Web-{242151F4-4262-4A24-9D5F-2801AFC70D7E}" dt="2021-03-19T16:47:09.467" v="1"/>
          <pc:sldLayoutMkLst>
            <pc:docMk/>
            <pc:sldMasterMk cId="2494505251" sldId="2147483660"/>
            <pc:sldLayoutMk cId="4248781139" sldId="2147483668"/>
          </pc:sldLayoutMkLst>
        </pc:sldLayoutChg>
        <pc:sldLayoutChg chg="add del replId">
          <pc:chgData name="Kinga Kowalska" userId="9b7f9c5e3ab4442a" providerId="Windows Live" clId="Web-{242151F4-4262-4A24-9D5F-2801AFC70D7E}" dt="2021-03-19T16:47:09.467" v="1"/>
          <pc:sldLayoutMkLst>
            <pc:docMk/>
            <pc:sldMasterMk cId="2494505251" sldId="2147483660"/>
            <pc:sldLayoutMk cId="2314536444" sldId="2147483669"/>
          </pc:sldLayoutMkLst>
        </pc:sldLayoutChg>
        <pc:sldLayoutChg chg="add del replId">
          <pc:chgData name="Kinga Kowalska" userId="9b7f9c5e3ab4442a" providerId="Windows Live" clId="Web-{242151F4-4262-4A24-9D5F-2801AFC70D7E}" dt="2021-03-19T16:47:09.467" v="1"/>
          <pc:sldLayoutMkLst>
            <pc:docMk/>
            <pc:sldMasterMk cId="2494505251" sldId="2147483660"/>
            <pc:sldLayoutMk cId="2227870256" sldId="2147483670"/>
          </pc:sldLayoutMkLst>
        </pc:sldLayoutChg>
        <pc:sldLayoutChg chg="add del replId">
          <pc:chgData name="Kinga Kowalska" userId="9b7f9c5e3ab4442a" providerId="Windows Live" clId="Web-{242151F4-4262-4A24-9D5F-2801AFC70D7E}" dt="2021-03-19T16:47:09.467" v="1"/>
          <pc:sldLayoutMkLst>
            <pc:docMk/>
            <pc:sldMasterMk cId="2494505251" sldId="2147483660"/>
            <pc:sldLayoutMk cId="3881082807" sldId="2147483671"/>
          </pc:sldLayoutMkLst>
        </pc:sldLayoutChg>
      </pc:sldMasterChg>
      <pc:sldMasterChg chg="add del addSldLayout delSldLayout">
        <pc:chgData name="Kinga Kowalska" userId="9b7f9c5e3ab4442a" providerId="Windows Live" clId="Web-{242151F4-4262-4A24-9D5F-2801AFC70D7E}" dt="2021-03-19T16:47:23.545" v="3"/>
        <pc:sldMasterMkLst>
          <pc:docMk/>
          <pc:sldMasterMk cId="232195150" sldId="2147483673"/>
        </pc:sldMasterMkLst>
        <pc:sldLayoutChg chg="add del">
          <pc:chgData name="Kinga Kowalska" userId="9b7f9c5e3ab4442a" providerId="Windows Live" clId="Web-{242151F4-4262-4A24-9D5F-2801AFC70D7E}" dt="2021-03-19T16:47:23.545" v="3"/>
          <pc:sldLayoutMkLst>
            <pc:docMk/>
            <pc:sldMasterMk cId="232195150" sldId="2147483673"/>
            <pc:sldLayoutMk cId="1444981332" sldId="2147483662"/>
          </pc:sldLayoutMkLst>
        </pc:sldLayoutChg>
        <pc:sldLayoutChg chg="add del">
          <pc:chgData name="Kinga Kowalska" userId="9b7f9c5e3ab4442a" providerId="Windows Live" clId="Web-{242151F4-4262-4A24-9D5F-2801AFC70D7E}" dt="2021-03-19T16:47:23.545" v="3"/>
          <pc:sldLayoutMkLst>
            <pc:docMk/>
            <pc:sldMasterMk cId="232195150" sldId="2147483673"/>
            <pc:sldLayoutMk cId="1473740392" sldId="2147483663"/>
          </pc:sldLayoutMkLst>
        </pc:sldLayoutChg>
        <pc:sldLayoutChg chg="add del">
          <pc:chgData name="Kinga Kowalska" userId="9b7f9c5e3ab4442a" providerId="Windows Live" clId="Web-{242151F4-4262-4A24-9D5F-2801AFC70D7E}" dt="2021-03-19T16:47:23.545" v="3"/>
          <pc:sldLayoutMkLst>
            <pc:docMk/>
            <pc:sldMasterMk cId="232195150" sldId="2147483673"/>
            <pc:sldLayoutMk cId="1587809737" sldId="2147483664"/>
          </pc:sldLayoutMkLst>
        </pc:sldLayoutChg>
        <pc:sldLayoutChg chg="add del">
          <pc:chgData name="Kinga Kowalska" userId="9b7f9c5e3ab4442a" providerId="Windows Live" clId="Web-{242151F4-4262-4A24-9D5F-2801AFC70D7E}" dt="2021-03-19T16:47:23.545" v="3"/>
          <pc:sldLayoutMkLst>
            <pc:docMk/>
            <pc:sldMasterMk cId="232195150" sldId="2147483673"/>
            <pc:sldLayoutMk cId="4204688861" sldId="2147483665"/>
          </pc:sldLayoutMkLst>
        </pc:sldLayoutChg>
        <pc:sldLayoutChg chg="add del">
          <pc:chgData name="Kinga Kowalska" userId="9b7f9c5e3ab4442a" providerId="Windows Live" clId="Web-{242151F4-4262-4A24-9D5F-2801AFC70D7E}" dt="2021-03-19T16:47:23.545" v="3"/>
          <pc:sldLayoutMkLst>
            <pc:docMk/>
            <pc:sldMasterMk cId="232195150" sldId="2147483673"/>
            <pc:sldLayoutMk cId="619580031" sldId="2147483666"/>
          </pc:sldLayoutMkLst>
        </pc:sldLayoutChg>
        <pc:sldLayoutChg chg="add del">
          <pc:chgData name="Kinga Kowalska" userId="9b7f9c5e3ab4442a" providerId="Windows Live" clId="Web-{242151F4-4262-4A24-9D5F-2801AFC70D7E}" dt="2021-03-19T16:47:23.545" v="3"/>
          <pc:sldLayoutMkLst>
            <pc:docMk/>
            <pc:sldMasterMk cId="232195150" sldId="2147483673"/>
            <pc:sldLayoutMk cId="1432560414" sldId="2147483667"/>
          </pc:sldLayoutMkLst>
        </pc:sldLayoutChg>
        <pc:sldLayoutChg chg="add del">
          <pc:chgData name="Kinga Kowalska" userId="9b7f9c5e3ab4442a" providerId="Windows Live" clId="Web-{242151F4-4262-4A24-9D5F-2801AFC70D7E}" dt="2021-03-19T16:47:23.545" v="3"/>
          <pc:sldLayoutMkLst>
            <pc:docMk/>
            <pc:sldMasterMk cId="232195150" sldId="2147483673"/>
            <pc:sldLayoutMk cId="919893937" sldId="2147483668"/>
          </pc:sldLayoutMkLst>
        </pc:sldLayoutChg>
        <pc:sldLayoutChg chg="add del">
          <pc:chgData name="Kinga Kowalska" userId="9b7f9c5e3ab4442a" providerId="Windows Live" clId="Web-{242151F4-4262-4A24-9D5F-2801AFC70D7E}" dt="2021-03-19T16:47:23.545" v="3"/>
          <pc:sldLayoutMkLst>
            <pc:docMk/>
            <pc:sldMasterMk cId="232195150" sldId="2147483673"/>
            <pc:sldLayoutMk cId="942645640" sldId="2147483669"/>
          </pc:sldLayoutMkLst>
        </pc:sldLayoutChg>
        <pc:sldLayoutChg chg="add del">
          <pc:chgData name="Kinga Kowalska" userId="9b7f9c5e3ab4442a" providerId="Windows Live" clId="Web-{242151F4-4262-4A24-9D5F-2801AFC70D7E}" dt="2021-03-19T16:47:23.545" v="3"/>
          <pc:sldLayoutMkLst>
            <pc:docMk/>
            <pc:sldMasterMk cId="232195150" sldId="2147483673"/>
            <pc:sldLayoutMk cId="2481944128" sldId="2147483670"/>
          </pc:sldLayoutMkLst>
        </pc:sldLayoutChg>
        <pc:sldLayoutChg chg="add del">
          <pc:chgData name="Kinga Kowalska" userId="9b7f9c5e3ab4442a" providerId="Windows Live" clId="Web-{242151F4-4262-4A24-9D5F-2801AFC70D7E}" dt="2021-03-19T16:47:23.545" v="3"/>
          <pc:sldLayoutMkLst>
            <pc:docMk/>
            <pc:sldMasterMk cId="232195150" sldId="2147483673"/>
            <pc:sldLayoutMk cId="4028378328" sldId="2147483671"/>
          </pc:sldLayoutMkLst>
        </pc:sldLayoutChg>
        <pc:sldLayoutChg chg="add del">
          <pc:chgData name="Kinga Kowalska" userId="9b7f9c5e3ab4442a" providerId="Windows Live" clId="Web-{242151F4-4262-4A24-9D5F-2801AFC70D7E}" dt="2021-03-19T16:47:23.545" v="3"/>
          <pc:sldLayoutMkLst>
            <pc:docMk/>
            <pc:sldMasterMk cId="232195150" sldId="2147483673"/>
            <pc:sldLayoutMk cId="2162529139" sldId="2147483672"/>
          </pc:sldLayoutMkLst>
        </pc:sldLayoutChg>
      </pc:sldMasterChg>
      <pc:sldMasterChg chg="add addSldLayout">
        <pc:chgData name="Kinga Kowalska" userId="9b7f9c5e3ab4442a" providerId="Windows Live" clId="Web-{242151F4-4262-4A24-9D5F-2801AFC70D7E}" dt="2021-03-19T16:47:23.654" v="4"/>
        <pc:sldMasterMkLst>
          <pc:docMk/>
          <pc:sldMasterMk cId="25832762" sldId="2147483686"/>
        </pc:sldMasterMkLst>
        <pc:sldLayoutChg chg="add">
          <pc:chgData name="Kinga Kowalska" userId="9b7f9c5e3ab4442a" providerId="Windows Live" clId="Web-{242151F4-4262-4A24-9D5F-2801AFC70D7E}" dt="2021-03-19T16:47:23.654" v="4"/>
          <pc:sldLayoutMkLst>
            <pc:docMk/>
            <pc:sldMasterMk cId="25832762" sldId="2147483686"/>
            <pc:sldLayoutMk cId="2716232147" sldId="2147483675"/>
          </pc:sldLayoutMkLst>
        </pc:sldLayoutChg>
        <pc:sldLayoutChg chg="add">
          <pc:chgData name="Kinga Kowalska" userId="9b7f9c5e3ab4442a" providerId="Windows Live" clId="Web-{242151F4-4262-4A24-9D5F-2801AFC70D7E}" dt="2021-03-19T16:47:23.654" v="4"/>
          <pc:sldLayoutMkLst>
            <pc:docMk/>
            <pc:sldMasterMk cId="25832762" sldId="2147483686"/>
            <pc:sldLayoutMk cId="3006893002" sldId="2147483676"/>
          </pc:sldLayoutMkLst>
        </pc:sldLayoutChg>
        <pc:sldLayoutChg chg="add">
          <pc:chgData name="Kinga Kowalska" userId="9b7f9c5e3ab4442a" providerId="Windows Live" clId="Web-{242151F4-4262-4A24-9D5F-2801AFC70D7E}" dt="2021-03-19T16:47:23.654" v="4"/>
          <pc:sldLayoutMkLst>
            <pc:docMk/>
            <pc:sldMasterMk cId="25832762" sldId="2147483686"/>
            <pc:sldLayoutMk cId="3168510679" sldId="2147483677"/>
          </pc:sldLayoutMkLst>
        </pc:sldLayoutChg>
        <pc:sldLayoutChg chg="add">
          <pc:chgData name="Kinga Kowalska" userId="9b7f9c5e3ab4442a" providerId="Windows Live" clId="Web-{242151F4-4262-4A24-9D5F-2801AFC70D7E}" dt="2021-03-19T16:47:23.654" v="4"/>
          <pc:sldLayoutMkLst>
            <pc:docMk/>
            <pc:sldMasterMk cId="25832762" sldId="2147483686"/>
            <pc:sldLayoutMk cId="4290612476" sldId="2147483678"/>
          </pc:sldLayoutMkLst>
        </pc:sldLayoutChg>
        <pc:sldLayoutChg chg="add">
          <pc:chgData name="Kinga Kowalska" userId="9b7f9c5e3ab4442a" providerId="Windows Live" clId="Web-{242151F4-4262-4A24-9D5F-2801AFC70D7E}" dt="2021-03-19T16:47:23.654" v="4"/>
          <pc:sldLayoutMkLst>
            <pc:docMk/>
            <pc:sldMasterMk cId="25832762" sldId="2147483686"/>
            <pc:sldLayoutMk cId="3663351520" sldId="2147483679"/>
          </pc:sldLayoutMkLst>
        </pc:sldLayoutChg>
        <pc:sldLayoutChg chg="add">
          <pc:chgData name="Kinga Kowalska" userId="9b7f9c5e3ab4442a" providerId="Windows Live" clId="Web-{242151F4-4262-4A24-9D5F-2801AFC70D7E}" dt="2021-03-19T16:47:23.654" v="4"/>
          <pc:sldLayoutMkLst>
            <pc:docMk/>
            <pc:sldMasterMk cId="25832762" sldId="2147483686"/>
            <pc:sldLayoutMk cId="1213712037" sldId="2147483680"/>
          </pc:sldLayoutMkLst>
        </pc:sldLayoutChg>
        <pc:sldLayoutChg chg="add">
          <pc:chgData name="Kinga Kowalska" userId="9b7f9c5e3ab4442a" providerId="Windows Live" clId="Web-{242151F4-4262-4A24-9D5F-2801AFC70D7E}" dt="2021-03-19T16:47:23.654" v="4"/>
          <pc:sldLayoutMkLst>
            <pc:docMk/>
            <pc:sldMasterMk cId="25832762" sldId="2147483686"/>
            <pc:sldLayoutMk cId="2127934978" sldId="2147483681"/>
          </pc:sldLayoutMkLst>
        </pc:sldLayoutChg>
        <pc:sldLayoutChg chg="add">
          <pc:chgData name="Kinga Kowalska" userId="9b7f9c5e3ab4442a" providerId="Windows Live" clId="Web-{242151F4-4262-4A24-9D5F-2801AFC70D7E}" dt="2021-03-19T16:47:23.654" v="4"/>
          <pc:sldLayoutMkLst>
            <pc:docMk/>
            <pc:sldMasterMk cId="25832762" sldId="2147483686"/>
            <pc:sldLayoutMk cId="2820001377" sldId="2147483682"/>
          </pc:sldLayoutMkLst>
        </pc:sldLayoutChg>
        <pc:sldLayoutChg chg="add">
          <pc:chgData name="Kinga Kowalska" userId="9b7f9c5e3ab4442a" providerId="Windows Live" clId="Web-{242151F4-4262-4A24-9D5F-2801AFC70D7E}" dt="2021-03-19T16:47:23.654" v="4"/>
          <pc:sldLayoutMkLst>
            <pc:docMk/>
            <pc:sldMasterMk cId="25832762" sldId="2147483686"/>
            <pc:sldLayoutMk cId="1513757718" sldId="2147483683"/>
          </pc:sldLayoutMkLst>
        </pc:sldLayoutChg>
        <pc:sldLayoutChg chg="add">
          <pc:chgData name="Kinga Kowalska" userId="9b7f9c5e3ab4442a" providerId="Windows Live" clId="Web-{242151F4-4262-4A24-9D5F-2801AFC70D7E}" dt="2021-03-19T16:47:23.654" v="4"/>
          <pc:sldLayoutMkLst>
            <pc:docMk/>
            <pc:sldMasterMk cId="25832762" sldId="2147483686"/>
            <pc:sldLayoutMk cId="751606698" sldId="2147483684"/>
          </pc:sldLayoutMkLst>
        </pc:sldLayoutChg>
        <pc:sldLayoutChg chg="add">
          <pc:chgData name="Kinga Kowalska" userId="9b7f9c5e3ab4442a" providerId="Windows Live" clId="Web-{242151F4-4262-4A24-9D5F-2801AFC70D7E}" dt="2021-03-19T16:47:23.654" v="4"/>
          <pc:sldLayoutMkLst>
            <pc:docMk/>
            <pc:sldMasterMk cId="25832762" sldId="2147483686"/>
            <pc:sldLayoutMk cId="3101045284" sldId="2147483685"/>
          </pc:sldLayoutMkLst>
        </pc:sldLayoutChg>
      </pc:sldMasterChg>
    </pc:docChg>
  </pc:docChgLst>
  <pc:docChgLst>
    <pc:chgData name="Kinga Kowalska" userId="9b7f9c5e3ab4442a" providerId="Windows Live" clId="Web-{8D0C148F-71AF-4D71-93C2-0196D758B8AC}"/>
    <pc:docChg chg="addSld modSld">
      <pc:chgData name="Kinga Kowalska" userId="9b7f9c5e3ab4442a" providerId="Windows Live" clId="Web-{8D0C148F-71AF-4D71-93C2-0196D758B8AC}" dt="2021-03-19T17:58:23.446" v="434" actId="20577"/>
      <pc:docMkLst>
        <pc:docMk/>
      </pc:docMkLst>
      <pc:sldChg chg="addSp delSp modSp mod setBg delAnim setClrOvrMap">
        <pc:chgData name="Kinga Kowalska" userId="9b7f9c5e3ab4442a" providerId="Windows Live" clId="Web-{8D0C148F-71AF-4D71-93C2-0196D758B8AC}" dt="2021-03-19T17:42:20.768" v="315"/>
        <pc:sldMkLst>
          <pc:docMk/>
          <pc:sldMk cId="650317164" sldId="256"/>
        </pc:sldMkLst>
        <pc:spChg chg="mod">
          <ac:chgData name="Kinga Kowalska" userId="9b7f9c5e3ab4442a" providerId="Windows Live" clId="Web-{8D0C148F-71AF-4D71-93C2-0196D758B8AC}" dt="2021-03-19T17:42:20.768" v="315"/>
          <ac:spMkLst>
            <pc:docMk/>
            <pc:sldMk cId="650317164" sldId="256"/>
            <ac:spMk id="2" creationId="{00000000-0000-0000-0000-000000000000}"/>
          </ac:spMkLst>
        </pc:spChg>
        <pc:spChg chg="mod">
          <ac:chgData name="Kinga Kowalska" userId="9b7f9c5e3ab4442a" providerId="Windows Live" clId="Web-{8D0C148F-71AF-4D71-93C2-0196D758B8AC}" dt="2021-03-19T17:42:20.768" v="315"/>
          <ac:spMkLst>
            <pc:docMk/>
            <pc:sldMk cId="650317164" sldId="256"/>
            <ac:spMk id="3" creationId="{00000000-0000-0000-0000-000000000000}"/>
          </ac:spMkLst>
        </pc:spChg>
        <pc:spChg chg="add del">
          <ac:chgData name="Kinga Kowalska" userId="9b7f9c5e3ab4442a" providerId="Windows Live" clId="Web-{8D0C148F-71AF-4D71-93C2-0196D758B8AC}" dt="2021-03-19T17:42:20.768" v="315"/>
          <ac:spMkLst>
            <pc:docMk/>
            <pc:sldMk cId="650317164" sldId="256"/>
            <ac:spMk id="18" creationId="{657F69E0-C4B0-4BEC-A689-4F8D877F05D4}"/>
          </ac:spMkLst>
        </pc:spChg>
        <pc:spChg chg="add del">
          <ac:chgData name="Kinga Kowalska" userId="9b7f9c5e3ab4442a" providerId="Windows Live" clId="Web-{8D0C148F-71AF-4D71-93C2-0196D758B8AC}" dt="2021-03-19T17:42:20.768" v="315"/>
          <ac:spMkLst>
            <pc:docMk/>
            <pc:sldMk cId="650317164" sldId="256"/>
            <ac:spMk id="20" creationId="{8F51725E-A483-43B2-A6F2-C44F502FE033}"/>
          </ac:spMkLst>
        </pc:spChg>
        <pc:spChg chg="add del">
          <ac:chgData name="Kinga Kowalska" userId="9b7f9c5e3ab4442a" providerId="Windows Live" clId="Web-{8D0C148F-71AF-4D71-93C2-0196D758B8AC}" dt="2021-03-19T17:42:20.768" v="315"/>
          <ac:spMkLst>
            <pc:docMk/>
            <pc:sldMk cId="650317164" sldId="256"/>
            <ac:spMk id="22" creationId="{9F6380B4-6A1C-481E-8408-B4E6C75B9B81}"/>
          </ac:spMkLst>
        </pc:spChg>
        <pc:spChg chg="add">
          <ac:chgData name="Kinga Kowalska" userId="9b7f9c5e3ab4442a" providerId="Windows Live" clId="Web-{8D0C148F-71AF-4D71-93C2-0196D758B8AC}" dt="2021-03-19T17:42:20.768" v="315"/>
          <ac:spMkLst>
            <pc:docMk/>
            <pc:sldMk cId="650317164" sldId="256"/>
            <ac:spMk id="24" creationId="{657F69E0-C4B0-4BEC-A689-4F8D877F05D4}"/>
          </ac:spMkLst>
        </pc:spChg>
        <pc:spChg chg="add">
          <ac:chgData name="Kinga Kowalska" userId="9b7f9c5e3ab4442a" providerId="Windows Live" clId="Web-{8D0C148F-71AF-4D71-93C2-0196D758B8AC}" dt="2021-03-19T17:42:20.768" v="315"/>
          <ac:spMkLst>
            <pc:docMk/>
            <pc:sldMk cId="650317164" sldId="256"/>
            <ac:spMk id="25" creationId="{9F6380B4-6A1C-481E-8408-B4E6C75B9B81}"/>
          </ac:spMkLst>
        </pc:spChg>
        <pc:spChg chg="add del">
          <ac:chgData name="Kinga Kowalska" userId="9b7f9c5e3ab4442a" providerId="Windows Live" clId="Web-{8D0C148F-71AF-4D71-93C2-0196D758B8AC}" dt="2021-03-19T17:42:20.721" v="314"/>
          <ac:spMkLst>
            <pc:docMk/>
            <pc:sldMk cId="650317164" sldId="256"/>
            <ac:spMk id="27" creationId="{9B7AD9F6-8CE7-4299-8FC6-328F4DCD3FF9}"/>
          </ac:spMkLst>
        </pc:spChg>
        <pc:spChg chg="add del">
          <ac:chgData name="Kinga Kowalska" userId="9b7f9c5e3ab4442a" providerId="Windows Live" clId="Web-{8D0C148F-71AF-4D71-93C2-0196D758B8AC}" dt="2021-03-19T17:42:20.721" v="314"/>
          <ac:spMkLst>
            <pc:docMk/>
            <pc:sldMk cId="650317164" sldId="256"/>
            <ac:spMk id="29" creationId="{F49775AF-8896-43EE-92C6-83497D6DC56F}"/>
          </ac:spMkLst>
        </pc:spChg>
        <pc:picChg chg="mod ord">
          <ac:chgData name="Kinga Kowalska" userId="9b7f9c5e3ab4442a" providerId="Windows Live" clId="Web-{8D0C148F-71AF-4D71-93C2-0196D758B8AC}" dt="2021-03-19T17:42:20.768" v="315"/>
          <ac:picMkLst>
            <pc:docMk/>
            <pc:sldMk cId="650317164" sldId="256"/>
            <ac:picMk id="6" creationId="{F3781953-BEA0-40FA-B0CB-8E7BBBA7474A}"/>
          </ac:picMkLst>
        </pc:picChg>
      </pc:sldChg>
      <pc:sldChg chg="addSp delSp modSp mod setBg">
        <pc:chgData name="Kinga Kowalska" userId="9b7f9c5e3ab4442a" providerId="Windows Live" clId="Web-{8D0C148F-71AF-4D71-93C2-0196D758B8AC}" dt="2021-03-19T17:36:29.823" v="241" actId="20577"/>
        <pc:sldMkLst>
          <pc:docMk/>
          <pc:sldMk cId="1786007196" sldId="258"/>
        </pc:sldMkLst>
        <pc:spChg chg="mod">
          <ac:chgData name="Kinga Kowalska" userId="9b7f9c5e3ab4442a" providerId="Windows Live" clId="Web-{8D0C148F-71AF-4D71-93C2-0196D758B8AC}" dt="2021-03-19T17:35:57.494" v="238"/>
          <ac:spMkLst>
            <pc:docMk/>
            <pc:sldMk cId="1786007196" sldId="258"/>
            <ac:spMk id="2" creationId="{5A9D0C53-7BD6-4343-9314-773B26DD5682}"/>
          </ac:spMkLst>
        </pc:spChg>
        <pc:spChg chg="mod">
          <ac:chgData name="Kinga Kowalska" userId="9b7f9c5e3ab4442a" providerId="Windows Live" clId="Web-{8D0C148F-71AF-4D71-93C2-0196D758B8AC}" dt="2021-03-19T17:36:29.823" v="241" actId="20577"/>
          <ac:spMkLst>
            <pc:docMk/>
            <pc:sldMk cId="1786007196" sldId="258"/>
            <ac:spMk id="3" creationId="{9CBEE4CD-A33E-4FB5-BE54-DD08DCC767B0}"/>
          </ac:spMkLst>
        </pc:spChg>
        <pc:spChg chg="add del">
          <ac:chgData name="Kinga Kowalska" userId="9b7f9c5e3ab4442a" providerId="Windows Live" clId="Web-{8D0C148F-71AF-4D71-93C2-0196D758B8AC}" dt="2021-03-19T17:21:38.413" v="97"/>
          <ac:spMkLst>
            <pc:docMk/>
            <pc:sldMk cId="1786007196" sldId="258"/>
            <ac:spMk id="9" creationId="{F13C74B1-5B17-4795-BED0-7140497B445A}"/>
          </ac:spMkLst>
        </pc:spChg>
        <pc:spChg chg="add del">
          <ac:chgData name="Kinga Kowalska" userId="9b7f9c5e3ab4442a" providerId="Windows Live" clId="Web-{8D0C148F-71AF-4D71-93C2-0196D758B8AC}" dt="2021-03-19T17:21:38.413" v="97"/>
          <ac:spMkLst>
            <pc:docMk/>
            <pc:sldMk cId="1786007196" sldId="258"/>
            <ac:spMk id="11" creationId="{3FCFB1DE-0B7E-48CC-BA90-B2AB0889F9D6}"/>
          </ac:spMkLst>
        </pc:spChg>
        <pc:spChg chg="add del">
          <ac:chgData name="Kinga Kowalska" userId="9b7f9c5e3ab4442a" providerId="Windows Live" clId="Web-{8D0C148F-71AF-4D71-93C2-0196D758B8AC}" dt="2021-03-19T17:28:08.718" v="128"/>
          <ac:spMkLst>
            <pc:docMk/>
            <pc:sldMk cId="1786007196" sldId="258"/>
            <ac:spMk id="16" creationId="{F13C74B1-5B17-4795-BED0-7140497B445A}"/>
          </ac:spMkLst>
        </pc:spChg>
        <pc:spChg chg="add del">
          <ac:chgData name="Kinga Kowalska" userId="9b7f9c5e3ab4442a" providerId="Windows Live" clId="Web-{8D0C148F-71AF-4D71-93C2-0196D758B8AC}" dt="2021-03-19T17:28:08.718" v="128"/>
          <ac:spMkLst>
            <pc:docMk/>
            <pc:sldMk cId="1786007196" sldId="258"/>
            <ac:spMk id="18" creationId="{3FCFB1DE-0B7E-48CC-BA90-B2AB0889F9D6}"/>
          </ac:spMkLst>
        </pc:spChg>
        <pc:spChg chg="add del">
          <ac:chgData name="Kinga Kowalska" userId="9b7f9c5e3ab4442a" providerId="Windows Live" clId="Web-{8D0C148F-71AF-4D71-93C2-0196D758B8AC}" dt="2021-03-19T17:28:01.437" v="123"/>
          <ac:spMkLst>
            <pc:docMk/>
            <pc:sldMk cId="1786007196" sldId="258"/>
            <ac:spMk id="20" creationId="{2C61293E-6EBE-43EF-A52C-9BEBFD7679D4}"/>
          </ac:spMkLst>
        </pc:spChg>
        <pc:spChg chg="add del">
          <ac:chgData name="Kinga Kowalska" userId="9b7f9c5e3ab4442a" providerId="Windows Live" clId="Web-{8D0C148F-71AF-4D71-93C2-0196D758B8AC}" dt="2021-03-19T17:28:01.437" v="123"/>
          <ac:spMkLst>
            <pc:docMk/>
            <pc:sldMk cId="1786007196" sldId="258"/>
            <ac:spMk id="21" creationId="{3FCFB1DE-0B7E-48CC-BA90-B2AB0889F9D6}"/>
          </ac:spMkLst>
        </pc:spChg>
        <pc:spChg chg="add del">
          <ac:chgData name="Kinga Kowalska" userId="9b7f9c5e3ab4442a" providerId="Windows Live" clId="Web-{8D0C148F-71AF-4D71-93C2-0196D758B8AC}" dt="2021-03-19T17:28:05.343" v="125"/>
          <ac:spMkLst>
            <pc:docMk/>
            <pc:sldMk cId="1786007196" sldId="258"/>
            <ac:spMk id="22" creationId="{45D37F4E-DDB4-456B-97E0-9937730A039F}"/>
          </ac:spMkLst>
        </pc:spChg>
        <pc:spChg chg="add del">
          <ac:chgData name="Kinga Kowalska" userId="9b7f9c5e3ab4442a" providerId="Windows Live" clId="Web-{8D0C148F-71AF-4D71-93C2-0196D758B8AC}" dt="2021-03-19T17:27:58.781" v="121"/>
          <ac:spMkLst>
            <pc:docMk/>
            <pc:sldMk cId="1786007196" sldId="258"/>
            <ac:spMk id="23" creationId="{2C61293E-6EBE-43EF-A52C-9BEBFD7679D4}"/>
          </ac:spMkLst>
        </pc:spChg>
        <pc:spChg chg="add del">
          <ac:chgData name="Kinga Kowalska" userId="9b7f9c5e3ab4442a" providerId="Windows Live" clId="Web-{8D0C148F-71AF-4D71-93C2-0196D758B8AC}" dt="2021-03-19T17:28:05.343" v="125"/>
          <ac:spMkLst>
            <pc:docMk/>
            <pc:sldMk cId="1786007196" sldId="258"/>
            <ac:spMk id="24" creationId="{3CE8AF5E-D374-4CF1-90CC-35CF73B81C3E}"/>
          </ac:spMkLst>
        </pc:spChg>
        <pc:spChg chg="add del">
          <ac:chgData name="Kinga Kowalska" userId="9b7f9c5e3ab4442a" providerId="Windows Live" clId="Web-{8D0C148F-71AF-4D71-93C2-0196D758B8AC}" dt="2021-03-19T17:27:58.781" v="121"/>
          <ac:spMkLst>
            <pc:docMk/>
            <pc:sldMk cId="1786007196" sldId="258"/>
            <ac:spMk id="25" creationId="{8D5AAC53-3624-41C3-A6B5-1DA97F2901B1}"/>
          </ac:spMkLst>
        </pc:spChg>
        <pc:spChg chg="add del">
          <ac:chgData name="Kinga Kowalska" userId="9b7f9c5e3ab4442a" providerId="Windows Live" clId="Web-{8D0C148F-71AF-4D71-93C2-0196D758B8AC}" dt="2021-03-19T17:28:08.703" v="127"/>
          <ac:spMkLst>
            <pc:docMk/>
            <pc:sldMk cId="1786007196" sldId="258"/>
            <ac:spMk id="26" creationId="{F13C74B1-5B17-4795-BED0-7140497B445A}"/>
          </ac:spMkLst>
        </pc:spChg>
        <pc:spChg chg="add del">
          <ac:chgData name="Kinga Kowalska" userId="9b7f9c5e3ab4442a" providerId="Windows Live" clId="Web-{8D0C148F-71AF-4D71-93C2-0196D758B8AC}" dt="2021-03-19T17:27:58.781" v="121"/>
          <ac:spMkLst>
            <pc:docMk/>
            <pc:sldMk cId="1786007196" sldId="258"/>
            <ac:spMk id="27" creationId="{3FCFB1DE-0B7E-48CC-BA90-B2AB0889F9D6}"/>
          </ac:spMkLst>
        </pc:spChg>
        <pc:spChg chg="add del">
          <ac:chgData name="Kinga Kowalska" userId="9b7f9c5e3ab4442a" providerId="Windows Live" clId="Web-{8D0C148F-71AF-4D71-93C2-0196D758B8AC}" dt="2021-03-19T17:28:08.703" v="127"/>
          <ac:spMkLst>
            <pc:docMk/>
            <pc:sldMk cId="1786007196" sldId="258"/>
            <ac:spMk id="28" creationId="{3FCFB1DE-0B7E-48CC-BA90-B2AB0889F9D6}"/>
          </ac:spMkLst>
        </pc:spChg>
        <pc:spChg chg="add del">
          <ac:chgData name="Kinga Kowalska" userId="9b7f9c5e3ab4442a" providerId="Windows Live" clId="Web-{8D0C148F-71AF-4D71-93C2-0196D758B8AC}" dt="2021-03-19T17:35:57.494" v="238"/>
          <ac:spMkLst>
            <pc:docMk/>
            <pc:sldMk cId="1786007196" sldId="258"/>
            <ac:spMk id="29" creationId="{2C61293E-6EBE-43EF-A52C-9BEBFD7679D4}"/>
          </ac:spMkLst>
        </pc:spChg>
        <pc:spChg chg="add del">
          <ac:chgData name="Kinga Kowalska" userId="9b7f9c5e3ab4442a" providerId="Windows Live" clId="Web-{8D0C148F-71AF-4D71-93C2-0196D758B8AC}" dt="2021-03-19T17:35:57.494" v="238"/>
          <ac:spMkLst>
            <pc:docMk/>
            <pc:sldMk cId="1786007196" sldId="258"/>
            <ac:spMk id="30" creationId="{8D5AAC53-3624-41C3-A6B5-1DA97F2901B1}"/>
          </ac:spMkLst>
        </pc:spChg>
        <pc:spChg chg="add del">
          <ac:chgData name="Kinga Kowalska" userId="9b7f9c5e3ab4442a" providerId="Windows Live" clId="Web-{8D0C148F-71AF-4D71-93C2-0196D758B8AC}" dt="2021-03-19T17:35:57.494" v="238"/>
          <ac:spMkLst>
            <pc:docMk/>
            <pc:sldMk cId="1786007196" sldId="258"/>
            <ac:spMk id="31" creationId="{3FCFB1DE-0B7E-48CC-BA90-B2AB0889F9D6}"/>
          </ac:spMkLst>
        </pc:spChg>
        <pc:spChg chg="add">
          <ac:chgData name="Kinga Kowalska" userId="9b7f9c5e3ab4442a" providerId="Windows Live" clId="Web-{8D0C148F-71AF-4D71-93C2-0196D758B8AC}" dt="2021-03-19T17:35:57.494" v="238"/>
          <ac:spMkLst>
            <pc:docMk/>
            <pc:sldMk cId="1786007196" sldId="258"/>
            <ac:spMk id="36" creationId="{F13C74B1-5B17-4795-BED0-7140497B445A}"/>
          </ac:spMkLst>
        </pc:spChg>
        <pc:spChg chg="add">
          <ac:chgData name="Kinga Kowalska" userId="9b7f9c5e3ab4442a" providerId="Windows Live" clId="Web-{8D0C148F-71AF-4D71-93C2-0196D758B8AC}" dt="2021-03-19T17:35:57.494" v="238"/>
          <ac:spMkLst>
            <pc:docMk/>
            <pc:sldMk cId="1786007196" sldId="258"/>
            <ac:spMk id="38" creationId="{3FCFB1DE-0B7E-48CC-BA90-B2AB0889F9D6}"/>
          </ac:spMkLst>
        </pc:spChg>
        <pc:picChg chg="add mod ord">
          <ac:chgData name="Kinga Kowalska" userId="9b7f9c5e3ab4442a" providerId="Windows Live" clId="Web-{8D0C148F-71AF-4D71-93C2-0196D758B8AC}" dt="2021-03-19T17:35:57.494" v="238"/>
          <ac:picMkLst>
            <pc:docMk/>
            <pc:sldMk cId="1786007196" sldId="258"/>
            <ac:picMk id="4" creationId="{99D11937-5A23-4EE0-81D0-38B62022324B}"/>
          </ac:picMkLst>
        </pc:picChg>
      </pc:sldChg>
      <pc:sldChg chg="addSp delSp modSp new mod setBg addAnim delAnim">
        <pc:chgData name="Kinga Kowalska" userId="9b7f9c5e3ab4442a" providerId="Windows Live" clId="Web-{8D0C148F-71AF-4D71-93C2-0196D758B8AC}" dt="2021-03-19T17:43:35.864" v="334"/>
        <pc:sldMkLst>
          <pc:docMk/>
          <pc:sldMk cId="3635182705" sldId="259"/>
        </pc:sldMkLst>
        <pc:spChg chg="mod ord">
          <ac:chgData name="Kinga Kowalska" userId="9b7f9c5e3ab4442a" providerId="Windows Live" clId="Web-{8D0C148F-71AF-4D71-93C2-0196D758B8AC}" dt="2021-03-19T17:43:35.864" v="333"/>
          <ac:spMkLst>
            <pc:docMk/>
            <pc:sldMk cId="3635182705" sldId="259"/>
            <ac:spMk id="2" creationId="{1C0AF0DA-58A0-45B8-8592-CAB2CBAB921B}"/>
          </ac:spMkLst>
        </pc:spChg>
        <pc:spChg chg="del">
          <ac:chgData name="Kinga Kowalska" userId="9b7f9c5e3ab4442a" providerId="Windows Live" clId="Web-{8D0C148F-71AF-4D71-93C2-0196D758B8AC}" dt="2021-03-19T17:29:27.736" v="129"/>
          <ac:spMkLst>
            <pc:docMk/>
            <pc:sldMk cId="3635182705" sldId="259"/>
            <ac:spMk id="3" creationId="{79416E84-DF6A-4747-BA14-D1731950726B}"/>
          </ac:spMkLst>
        </pc:spChg>
        <pc:spChg chg="add del">
          <ac:chgData name="Kinga Kowalska" userId="9b7f9c5e3ab4442a" providerId="Windows Live" clId="Web-{8D0C148F-71AF-4D71-93C2-0196D758B8AC}" dt="2021-03-19T17:29:38.455" v="133"/>
          <ac:spMkLst>
            <pc:docMk/>
            <pc:sldMk cId="3635182705" sldId="259"/>
            <ac:spMk id="6" creationId="{DA381740-063A-41A4-836D-85D14980EEF0}"/>
          </ac:spMkLst>
        </pc:spChg>
        <pc:spChg chg="add del">
          <ac:chgData name="Kinga Kowalska" userId="9b7f9c5e3ab4442a" providerId="Windows Live" clId="Web-{8D0C148F-71AF-4D71-93C2-0196D758B8AC}" dt="2021-03-19T17:29:38.455" v="133"/>
          <ac:spMkLst>
            <pc:docMk/>
            <pc:sldMk cId="3635182705" sldId="259"/>
            <ac:spMk id="7" creationId="{F6375C73-EB3C-45C0-A30D-E4C719F84C78}"/>
          </ac:spMkLst>
        </pc:spChg>
        <pc:spChg chg="add del">
          <ac:chgData name="Kinga Kowalska" userId="9b7f9c5e3ab4442a" providerId="Windows Live" clId="Web-{8D0C148F-71AF-4D71-93C2-0196D758B8AC}" dt="2021-03-19T17:29:38.455" v="133"/>
          <ac:spMkLst>
            <pc:docMk/>
            <pc:sldMk cId="3635182705" sldId="259"/>
            <ac:spMk id="8" creationId="{C9BD4167-80BB-41C6-8923-8BB7C287B3D3}"/>
          </ac:spMkLst>
        </pc:spChg>
        <pc:spChg chg="add del">
          <ac:chgData name="Kinga Kowalska" userId="9b7f9c5e3ab4442a" providerId="Windows Live" clId="Web-{8D0C148F-71AF-4D71-93C2-0196D758B8AC}" dt="2021-03-19T17:29:34.673" v="131"/>
          <ac:spMkLst>
            <pc:docMk/>
            <pc:sldMk cId="3635182705" sldId="259"/>
            <ac:spMk id="9" creationId="{DA381740-063A-41A4-836D-85D14980EEF0}"/>
          </ac:spMkLst>
        </pc:spChg>
        <pc:spChg chg="add del">
          <ac:chgData name="Kinga Kowalska" userId="9b7f9c5e3ab4442a" providerId="Windows Live" clId="Web-{8D0C148F-71AF-4D71-93C2-0196D758B8AC}" dt="2021-03-19T17:29:41.611" v="135"/>
          <ac:spMkLst>
            <pc:docMk/>
            <pc:sldMk cId="3635182705" sldId="259"/>
            <ac:spMk id="10" creationId="{2B97F24A-32CE-4C1C-A50D-3016B394DCFB}"/>
          </ac:spMkLst>
        </pc:spChg>
        <pc:spChg chg="add del">
          <ac:chgData name="Kinga Kowalska" userId="9b7f9c5e3ab4442a" providerId="Windows Live" clId="Web-{8D0C148F-71AF-4D71-93C2-0196D758B8AC}" dt="2021-03-19T17:29:34.673" v="131"/>
          <ac:spMkLst>
            <pc:docMk/>
            <pc:sldMk cId="3635182705" sldId="259"/>
            <ac:spMk id="11" creationId="{678CC48C-9275-4EFA-9B84-8E818500B9C1}"/>
          </ac:spMkLst>
        </pc:spChg>
        <pc:spChg chg="add del">
          <ac:chgData name="Kinga Kowalska" userId="9b7f9c5e3ab4442a" providerId="Windows Live" clId="Web-{8D0C148F-71AF-4D71-93C2-0196D758B8AC}" dt="2021-03-19T17:29:41.611" v="135"/>
          <ac:spMkLst>
            <pc:docMk/>
            <pc:sldMk cId="3635182705" sldId="259"/>
            <ac:spMk id="12" creationId="{3CE8AF5E-D374-4CF1-90CC-35CF73B81C3E}"/>
          </ac:spMkLst>
        </pc:spChg>
        <pc:spChg chg="add del">
          <ac:chgData name="Kinga Kowalska" userId="9b7f9c5e3ab4442a" providerId="Windows Live" clId="Web-{8D0C148F-71AF-4D71-93C2-0196D758B8AC}" dt="2021-03-19T17:29:34.673" v="131"/>
          <ac:spMkLst>
            <pc:docMk/>
            <pc:sldMk cId="3635182705" sldId="259"/>
            <ac:spMk id="13" creationId="{0A324144-E9CF-4B12-A53E-FAC0D281D8B0}"/>
          </ac:spMkLst>
        </pc:spChg>
        <pc:spChg chg="add del">
          <ac:chgData name="Kinga Kowalska" userId="9b7f9c5e3ab4442a" providerId="Windows Live" clId="Web-{8D0C148F-71AF-4D71-93C2-0196D758B8AC}" dt="2021-03-19T17:29:41.611" v="135"/>
          <ac:spMkLst>
            <pc:docMk/>
            <pc:sldMk cId="3635182705" sldId="259"/>
            <ac:spMk id="14" creationId="{0DC24D15-404D-40F0-92AA-20EAC7DA7F9B}"/>
          </ac:spMkLst>
        </pc:spChg>
        <pc:spChg chg="add del">
          <ac:chgData name="Kinga Kowalska" userId="9b7f9c5e3ab4442a" providerId="Windows Live" clId="Web-{8D0C148F-71AF-4D71-93C2-0196D758B8AC}" dt="2021-03-19T17:29:45.580" v="137"/>
          <ac:spMkLst>
            <pc:docMk/>
            <pc:sldMk cId="3635182705" sldId="259"/>
            <ac:spMk id="16" creationId="{32AEEBC8-9D30-42EF-95F2-386C2653FBF0}"/>
          </ac:spMkLst>
        </pc:spChg>
        <pc:spChg chg="add del">
          <ac:chgData name="Kinga Kowalska" userId="9b7f9c5e3ab4442a" providerId="Windows Live" clId="Web-{8D0C148F-71AF-4D71-93C2-0196D758B8AC}" dt="2021-03-19T17:29:45.580" v="137"/>
          <ac:spMkLst>
            <pc:docMk/>
            <pc:sldMk cId="3635182705" sldId="259"/>
            <ac:spMk id="17" creationId="{5221138E-0678-48C9-96A4-7198188FDC67}"/>
          </ac:spMkLst>
        </pc:spChg>
        <pc:spChg chg="add del">
          <ac:chgData name="Kinga Kowalska" userId="9b7f9c5e3ab4442a" providerId="Windows Live" clId="Web-{8D0C148F-71AF-4D71-93C2-0196D758B8AC}" dt="2021-03-19T17:29:45.580" v="137"/>
          <ac:spMkLst>
            <pc:docMk/>
            <pc:sldMk cId="3635182705" sldId="259"/>
            <ac:spMk id="19" creationId="{535742DD-1B16-4E9D-B715-0D74B4574A68}"/>
          </ac:spMkLst>
        </pc:spChg>
        <pc:spChg chg="add del">
          <ac:chgData name="Kinga Kowalska" userId="9b7f9c5e3ab4442a" providerId="Windows Live" clId="Web-{8D0C148F-71AF-4D71-93C2-0196D758B8AC}" dt="2021-03-19T17:29:48.314" v="139"/>
          <ac:spMkLst>
            <pc:docMk/>
            <pc:sldMk cId="3635182705" sldId="259"/>
            <ac:spMk id="20" creationId="{32AEEBC8-9D30-42EF-95F2-386C2653FBF0}"/>
          </ac:spMkLst>
        </pc:spChg>
        <pc:spChg chg="add del">
          <ac:chgData name="Kinga Kowalska" userId="9b7f9c5e3ab4442a" providerId="Windows Live" clId="Web-{8D0C148F-71AF-4D71-93C2-0196D758B8AC}" dt="2021-03-19T17:29:48.314" v="139"/>
          <ac:spMkLst>
            <pc:docMk/>
            <pc:sldMk cId="3635182705" sldId="259"/>
            <ac:spMk id="21" creationId="{3529E97A-97C3-40EA-8A04-5C02398D568F}"/>
          </ac:spMkLst>
        </pc:spChg>
        <pc:spChg chg="add del">
          <ac:chgData name="Kinga Kowalska" userId="9b7f9c5e3ab4442a" providerId="Windows Live" clId="Web-{8D0C148F-71AF-4D71-93C2-0196D758B8AC}" dt="2021-03-19T17:29:48.314" v="139"/>
          <ac:spMkLst>
            <pc:docMk/>
            <pc:sldMk cId="3635182705" sldId="259"/>
            <ac:spMk id="22" creationId="{5195DC07-1B6B-4B34-8289-EEDDB7D059F7}"/>
          </ac:spMkLst>
        </pc:spChg>
        <pc:spChg chg="add del">
          <ac:chgData name="Kinga Kowalska" userId="9b7f9c5e3ab4442a" providerId="Windows Live" clId="Web-{8D0C148F-71AF-4D71-93C2-0196D758B8AC}" dt="2021-03-19T17:29:48.314" v="139"/>
          <ac:spMkLst>
            <pc:docMk/>
            <pc:sldMk cId="3635182705" sldId="259"/>
            <ac:spMk id="24" creationId="{535742DD-1B16-4E9D-B715-0D74B4574A68}"/>
          </ac:spMkLst>
        </pc:spChg>
        <pc:spChg chg="add del">
          <ac:chgData name="Kinga Kowalska" userId="9b7f9c5e3ab4442a" providerId="Windows Live" clId="Web-{8D0C148F-71AF-4D71-93C2-0196D758B8AC}" dt="2021-03-19T17:30:03.955" v="141"/>
          <ac:spMkLst>
            <pc:docMk/>
            <pc:sldMk cId="3635182705" sldId="259"/>
            <ac:spMk id="25" creationId="{457344D1-E597-42B3-8E85-6D7036E54A5E}"/>
          </ac:spMkLst>
        </pc:spChg>
        <pc:spChg chg="add del">
          <ac:chgData name="Kinga Kowalska" userId="9b7f9c5e3ab4442a" providerId="Windows Live" clId="Web-{8D0C148F-71AF-4D71-93C2-0196D758B8AC}" dt="2021-03-19T17:30:03.955" v="141"/>
          <ac:spMkLst>
            <pc:docMk/>
            <pc:sldMk cId="3635182705" sldId="259"/>
            <ac:spMk id="26" creationId="{3540989C-C7B8-473B-BF87-6F2DA6A90006}"/>
          </ac:spMkLst>
        </pc:spChg>
        <pc:spChg chg="add del">
          <ac:chgData name="Kinga Kowalska" userId="9b7f9c5e3ab4442a" providerId="Windows Live" clId="Web-{8D0C148F-71AF-4D71-93C2-0196D758B8AC}" dt="2021-03-19T17:30:03.955" v="141"/>
          <ac:spMkLst>
            <pc:docMk/>
            <pc:sldMk cId="3635182705" sldId="259"/>
            <ac:spMk id="27" creationId="{7F2F451B-1D4E-4671-B525-B90A0816138E}"/>
          </ac:spMkLst>
        </pc:spChg>
        <pc:spChg chg="add del">
          <ac:chgData name="Kinga Kowalska" userId="9b7f9c5e3ab4442a" providerId="Windows Live" clId="Web-{8D0C148F-71AF-4D71-93C2-0196D758B8AC}" dt="2021-03-19T17:30:11.737" v="143"/>
          <ac:spMkLst>
            <pc:docMk/>
            <pc:sldMk cId="3635182705" sldId="259"/>
            <ac:spMk id="28" creationId="{DA381740-063A-41A4-836D-85D14980EEF0}"/>
          </ac:spMkLst>
        </pc:spChg>
        <pc:spChg chg="add del">
          <ac:chgData name="Kinga Kowalska" userId="9b7f9c5e3ab4442a" providerId="Windows Live" clId="Web-{8D0C148F-71AF-4D71-93C2-0196D758B8AC}" dt="2021-03-19T17:30:11.737" v="143"/>
          <ac:spMkLst>
            <pc:docMk/>
            <pc:sldMk cId="3635182705" sldId="259"/>
            <ac:spMk id="29" creationId="{678CC48C-9275-4EFA-9B84-8E818500B9C1}"/>
          </ac:spMkLst>
        </pc:spChg>
        <pc:spChg chg="add del">
          <ac:chgData name="Kinga Kowalska" userId="9b7f9c5e3ab4442a" providerId="Windows Live" clId="Web-{8D0C148F-71AF-4D71-93C2-0196D758B8AC}" dt="2021-03-19T17:30:11.737" v="143"/>
          <ac:spMkLst>
            <pc:docMk/>
            <pc:sldMk cId="3635182705" sldId="259"/>
            <ac:spMk id="30" creationId="{0A324144-E9CF-4B12-A53E-FAC0D281D8B0}"/>
          </ac:spMkLst>
        </pc:spChg>
        <pc:spChg chg="add del">
          <ac:chgData name="Kinga Kowalska" userId="9b7f9c5e3ab4442a" providerId="Windows Live" clId="Web-{8D0C148F-71AF-4D71-93C2-0196D758B8AC}" dt="2021-03-19T17:30:14.846" v="145"/>
          <ac:spMkLst>
            <pc:docMk/>
            <pc:sldMk cId="3635182705" sldId="259"/>
            <ac:spMk id="31" creationId="{F13C74B1-5B17-4795-BED0-7140497B445A}"/>
          </ac:spMkLst>
        </pc:spChg>
        <pc:spChg chg="add del">
          <ac:chgData name="Kinga Kowalska" userId="9b7f9c5e3ab4442a" providerId="Windows Live" clId="Web-{8D0C148F-71AF-4D71-93C2-0196D758B8AC}" dt="2021-03-19T17:30:14.846" v="145"/>
          <ac:spMkLst>
            <pc:docMk/>
            <pc:sldMk cId="3635182705" sldId="259"/>
            <ac:spMk id="32" creationId="{3FCFB1DE-0B7E-48CC-BA90-B2AB0889F9D6}"/>
          </ac:spMkLst>
        </pc:spChg>
        <pc:spChg chg="add del">
          <ac:chgData name="Kinga Kowalska" userId="9b7f9c5e3ab4442a" providerId="Windows Live" clId="Web-{8D0C148F-71AF-4D71-93C2-0196D758B8AC}" dt="2021-03-19T17:30:14.846" v="145"/>
          <ac:spMkLst>
            <pc:docMk/>
            <pc:sldMk cId="3635182705" sldId="259"/>
            <ac:spMk id="33" creationId="{044558E2-F143-47A1-988B-2D96879FDD2D}"/>
          </ac:spMkLst>
        </pc:spChg>
        <pc:spChg chg="add del">
          <ac:chgData name="Kinga Kowalska" userId="9b7f9c5e3ab4442a" providerId="Windows Live" clId="Web-{8D0C148F-71AF-4D71-93C2-0196D758B8AC}" dt="2021-03-19T17:42:11.237" v="312"/>
          <ac:spMkLst>
            <pc:docMk/>
            <pc:sldMk cId="3635182705" sldId="259"/>
            <ac:spMk id="34" creationId="{457344D1-E597-42B3-8E85-6D7036E54A5E}"/>
          </ac:spMkLst>
        </pc:spChg>
        <pc:spChg chg="add del">
          <ac:chgData name="Kinga Kowalska" userId="9b7f9c5e3ab4442a" providerId="Windows Live" clId="Web-{8D0C148F-71AF-4D71-93C2-0196D758B8AC}" dt="2021-03-19T17:42:11.237" v="312"/>
          <ac:spMkLst>
            <pc:docMk/>
            <pc:sldMk cId="3635182705" sldId="259"/>
            <ac:spMk id="35" creationId="{3540989C-C7B8-473B-BF87-6F2DA6A90006}"/>
          </ac:spMkLst>
        </pc:spChg>
        <pc:spChg chg="add mod ord">
          <ac:chgData name="Kinga Kowalska" userId="9b7f9c5e3ab4442a" providerId="Windows Live" clId="Web-{8D0C148F-71AF-4D71-93C2-0196D758B8AC}" dt="2021-03-19T17:43:35.864" v="333"/>
          <ac:spMkLst>
            <pc:docMk/>
            <pc:sldMk cId="3635182705" sldId="259"/>
            <ac:spMk id="36" creationId="{7F2F451B-1D4E-4671-B525-B90A0816138E}"/>
          </ac:spMkLst>
        </pc:spChg>
        <pc:spChg chg="add del">
          <ac:chgData name="Kinga Kowalska" userId="9b7f9c5e3ab4442a" providerId="Windows Live" clId="Web-{8D0C148F-71AF-4D71-93C2-0196D758B8AC}" dt="2021-03-19T17:42:36.222" v="316"/>
          <ac:spMkLst>
            <pc:docMk/>
            <pc:sldMk cId="3635182705" sldId="259"/>
            <ac:spMk id="41" creationId="{F13C74B1-5B17-4795-BED0-7140497B445A}"/>
          </ac:spMkLst>
        </pc:spChg>
        <pc:spChg chg="add del">
          <ac:chgData name="Kinga Kowalska" userId="9b7f9c5e3ab4442a" providerId="Windows Live" clId="Web-{8D0C148F-71AF-4D71-93C2-0196D758B8AC}" dt="2021-03-19T17:42:36.222" v="316"/>
          <ac:spMkLst>
            <pc:docMk/>
            <pc:sldMk cId="3635182705" sldId="259"/>
            <ac:spMk id="43" creationId="{3FCFB1DE-0B7E-48CC-BA90-B2AB0889F9D6}"/>
          </ac:spMkLst>
        </pc:spChg>
        <pc:spChg chg="add del">
          <ac:chgData name="Kinga Kowalska" userId="9b7f9c5e3ab4442a" providerId="Windows Live" clId="Web-{8D0C148F-71AF-4D71-93C2-0196D758B8AC}" dt="2021-03-19T17:43:35.864" v="333"/>
          <ac:spMkLst>
            <pc:docMk/>
            <pc:sldMk cId="3635182705" sldId="259"/>
            <ac:spMk id="48" creationId="{B1595A09-E336-4D1B-9B3A-06A2287A54E2}"/>
          </ac:spMkLst>
        </pc:spChg>
        <pc:spChg chg="add del">
          <ac:chgData name="Kinga Kowalska" userId="9b7f9c5e3ab4442a" providerId="Windows Live" clId="Web-{8D0C148F-71AF-4D71-93C2-0196D758B8AC}" dt="2021-03-19T17:43:35.864" v="333"/>
          <ac:spMkLst>
            <pc:docMk/>
            <pc:sldMk cId="3635182705" sldId="259"/>
            <ac:spMk id="50" creationId="{3540989C-C7B8-473B-BF87-6F2DA6A90006}"/>
          </ac:spMkLst>
        </pc:spChg>
        <pc:spChg chg="add">
          <ac:chgData name="Kinga Kowalska" userId="9b7f9c5e3ab4442a" providerId="Windows Live" clId="Web-{8D0C148F-71AF-4D71-93C2-0196D758B8AC}" dt="2021-03-19T17:43:35.864" v="333"/>
          <ac:spMkLst>
            <pc:docMk/>
            <pc:sldMk cId="3635182705" sldId="259"/>
            <ac:spMk id="52" creationId="{DA381740-063A-41A4-836D-85D14980EEF0}"/>
          </ac:spMkLst>
        </pc:spChg>
        <pc:spChg chg="add">
          <ac:chgData name="Kinga Kowalska" userId="9b7f9c5e3ab4442a" providerId="Windows Live" clId="Web-{8D0C148F-71AF-4D71-93C2-0196D758B8AC}" dt="2021-03-19T17:43:35.864" v="333"/>
          <ac:spMkLst>
            <pc:docMk/>
            <pc:sldMk cId="3635182705" sldId="259"/>
            <ac:spMk id="53" creationId="{D4F87819-B70D-4927-B657-7D175613F950}"/>
          </ac:spMkLst>
        </pc:spChg>
        <pc:spChg chg="add del">
          <ac:chgData name="Kinga Kowalska" userId="9b7f9c5e3ab4442a" providerId="Windows Live" clId="Web-{8D0C148F-71AF-4D71-93C2-0196D758B8AC}" dt="2021-03-19T17:43:35.817" v="332"/>
          <ac:spMkLst>
            <pc:docMk/>
            <pc:sldMk cId="3635182705" sldId="259"/>
            <ac:spMk id="55" creationId="{F13C74B1-5B17-4795-BED0-7140497B445A}"/>
          </ac:spMkLst>
        </pc:spChg>
        <pc:spChg chg="add del">
          <ac:chgData name="Kinga Kowalska" userId="9b7f9c5e3ab4442a" providerId="Windows Live" clId="Web-{8D0C148F-71AF-4D71-93C2-0196D758B8AC}" dt="2021-03-19T17:43:35.817" v="332"/>
          <ac:spMkLst>
            <pc:docMk/>
            <pc:sldMk cId="3635182705" sldId="259"/>
            <ac:spMk id="57" creationId="{3FCFB1DE-0B7E-48CC-BA90-B2AB0889F9D6}"/>
          </ac:spMkLst>
        </pc:spChg>
        <pc:spChg chg="add">
          <ac:chgData name="Kinga Kowalska" userId="9b7f9c5e3ab4442a" providerId="Windows Live" clId="Web-{8D0C148F-71AF-4D71-93C2-0196D758B8AC}" dt="2021-03-19T17:43:35.864" v="333"/>
          <ac:spMkLst>
            <pc:docMk/>
            <pc:sldMk cId="3635182705" sldId="259"/>
            <ac:spMk id="59" creationId="{DCB3820D-C773-4632-9F79-C890E1B2B50D}"/>
          </ac:spMkLst>
        </pc:spChg>
        <pc:spChg chg="add">
          <ac:chgData name="Kinga Kowalska" userId="9b7f9c5e3ab4442a" providerId="Windows Live" clId="Web-{8D0C148F-71AF-4D71-93C2-0196D758B8AC}" dt="2021-03-19T17:43:35.864" v="333"/>
          <ac:spMkLst>
            <pc:docMk/>
            <pc:sldMk cId="3635182705" sldId="259"/>
            <ac:spMk id="61" creationId="{DCB8EB4B-AFE9-41E8-95B0-F246E5740491}"/>
          </ac:spMkLst>
        </pc:spChg>
        <pc:picChg chg="add mod ord">
          <ac:chgData name="Kinga Kowalska" userId="9b7f9c5e3ab4442a" providerId="Windows Live" clId="Web-{8D0C148F-71AF-4D71-93C2-0196D758B8AC}" dt="2021-03-19T17:43:35.864" v="333"/>
          <ac:picMkLst>
            <pc:docMk/>
            <pc:sldMk cId="3635182705" sldId="259"/>
            <ac:picMk id="4" creationId="{5C599EBF-8331-4A61-B997-03E4B629814C}"/>
          </ac:picMkLst>
        </pc:picChg>
        <pc:inkChg chg="add del">
          <ac:chgData name="Kinga Kowalska" userId="9b7f9c5e3ab4442a" providerId="Windows Live" clId="Web-{8D0C148F-71AF-4D71-93C2-0196D758B8AC}" dt="2021-03-19T17:29:41.611" v="135"/>
          <ac:inkMkLst>
            <pc:docMk/>
            <pc:sldMk cId="3635182705" sldId="259"/>
            <ac:inkMk id="15" creationId="{070477C5-0410-4E4F-97A1-F84C2465C187}"/>
          </ac:inkMkLst>
        </pc:inkChg>
        <pc:inkChg chg="add del">
          <ac:chgData name="Kinga Kowalska" userId="9b7f9c5e3ab4442a" providerId="Windows Live" clId="Web-{8D0C148F-71AF-4D71-93C2-0196D758B8AC}" dt="2021-03-19T17:29:45.580" v="137"/>
          <ac:inkMkLst>
            <pc:docMk/>
            <pc:sldMk cId="3635182705" sldId="259"/>
            <ac:inkMk id="18" creationId="{070477C5-0410-4E4F-97A1-F84C2465C187}"/>
          </ac:inkMkLst>
        </pc:inkChg>
        <pc:inkChg chg="add del">
          <ac:chgData name="Kinga Kowalska" userId="9b7f9c5e3ab4442a" providerId="Windows Live" clId="Web-{8D0C148F-71AF-4D71-93C2-0196D758B8AC}" dt="2021-03-19T17:29:48.314" v="139"/>
          <ac:inkMkLst>
            <pc:docMk/>
            <pc:sldMk cId="3635182705" sldId="259"/>
            <ac:inkMk id="23" creationId="{070477C5-0410-4E4F-97A1-F84C2465C187}"/>
          </ac:inkMkLst>
        </pc:inkChg>
      </pc:sldChg>
      <pc:sldChg chg="addSp delSp modSp new mod setBg addAnim delAnim">
        <pc:chgData name="Kinga Kowalska" userId="9b7f9c5e3ab4442a" providerId="Windows Live" clId="Web-{8D0C148F-71AF-4D71-93C2-0196D758B8AC}" dt="2021-03-19T17:42:02.502" v="311"/>
        <pc:sldMkLst>
          <pc:docMk/>
          <pc:sldMk cId="1383300527" sldId="260"/>
        </pc:sldMkLst>
        <pc:spChg chg="mod ord">
          <ac:chgData name="Kinga Kowalska" userId="9b7f9c5e3ab4442a" providerId="Windows Live" clId="Web-{8D0C148F-71AF-4D71-93C2-0196D758B8AC}" dt="2021-03-19T17:42:02.502" v="310"/>
          <ac:spMkLst>
            <pc:docMk/>
            <pc:sldMk cId="1383300527" sldId="260"/>
            <ac:spMk id="2" creationId="{1E053528-246E-48F3-BD41-F537828282A1}"/>
          </ac:spMkLst>
        </pc:spChg>
        <pc:spChg chg="del">
          <ac:chgData name="Kinga Kowalska" userId="9b7f9c5e3ab4442a" providerId="Windows Live" clId="Web-{8D0C148F-71AF-4D71-93C2-0196D758B8AC}" dt="2021-03-19T17:33:09.772" v="189"/>
          <ac:spMkLst>
            <pc:docMk/>
            <pc:sldMk cId="1383300527" sldId="260"/>
            <ac:spMk id="3" creationId="{C02D3425-3E5C-4A28-9D82-D7C95C3150B2}"/>
          </ac:spMkLst>
        </pc:spChg>
        <pc:spChg chg="add del">
          <ac:chgData name="Kinga Kowalska" userId="9b7f9c5e3ab4442a" providerId="Windows Live" clId="Web-{8D0C148F-71AF-4D71-93C2-0196D758B8AC}" dt="2021-03-19T17:33:28.366" v="193"/>
          <ac:spMkLst>
            <pc:docMk/>
            <pc:sldMk cId="1383300527" sldId="260"/>
            <ac:spMk id="6" creationId="{DA381740-063A-41A4-836D-85D14980EEF0}"/>
          </ac:spMkLst>
        </pc:spChg>
        <pc:spChg chg="add del">
          <ac:chgData name="Kinga Kowalska" userId="9b7f9c5e3ab4442a" providerId="Windows Live" clId="Web-{8D0C148F-71AF-4D71-93C2-0196D758B8AC}" dt="2021-03-19T17:33:28.366" v="193"/>
          <ac:spMkLst>
            <pc:docMk/>
            <pc:sldMk cId="1383300527" sldId="260"/>
            <ac:spMk id="7" creationId="{9B7AD9F6-8CE7-4299-8FC6-328F4DCD3FF9}"/>
          </ac:spMkLst>
        </pc:spChg>
        <pc:spChg chg="add del">
          <ac:chgData name="Kinga Kowalska" userId="9b7f9c5e3ab4442a" providerId="Windows Live" clId="Web-{8D0C148F-71AF-4D71-93C2-0196D758B8AC}" dt="2021-03-19T17:33:28.366" v="193"/>
          <ac:spMkLst>
            <pc:docMk/>
            <pc:sldMk cId="1383300527" sldId="260"/>
            <ac:spMk id="8" creationId="{F49775AF-8896-43EE-92C6-83497D6DC56F}"/>
          </ac:spMkLst>
        </pc:spChg>
        <pc:spChg chg="add del">
          <ac:chgData name="Kinga Kowalska" userId="9b7f9c5e3ab4442a" providerId="Windows Live" clId="Web-{8D0C148F-71AF-4D71-93C2-0196D758B8AC}" dt="2021-03-19T17:33:18.147" v="191"/>
          <ac:spMkLst>
            <pc:docMk/>
            <pc:sldMk cId="1383300527" sldId="260"/>
            <ac:spMk id="9" creationId="{DA381740-063A-41A4-836D-85D14980EEF0}"/>
          </ac:spMkLst>
        </pc:spChg>
        <pc:spChg chg="add del">
          <ac:chgData name="Kinga Kowalska" userId="9b7f9c5e3ab4442a" providerId="Windows Live" clId="Web-{8D0C148F-71AF-4D71-93C2-0196D758B8AC}" dt="2021-03-19T17:42:02.502" v="310"/>
          <ac:spMkLst>
            <pc:docMk/>
            <pc:sldMk cId="1383300527" sldId="260"/>
            <ac:spMk id="10" creationId="{2B97F24A-32CE-4C1C-A50D-3016B394DCFB}"/>
          </ac:spMkLst>
        </pc:spChg>
        <pc:spChg chg="add del">
          <ac:chgData name="Kinga Kowalska" userId="9b7f9c5e3ab4442a" providerId="Windows Live" clId="Web-{8D0C148F-71AF-4D71-93C2-0196D758B8AC}" dt="2021-03-19T17:33:18.147" v="191"/>
          <ac:spMkLst>
            <pc:docMk/>
            <pc:sldMk cId="1383300527" sldId="260"/>
            <ac:spMk id="11" creationId="{678CC48C-9275-4EFA-9B84-8E818500B9C1}"/>
          </ac:spMkLst>
        </pc:spChg>
        <pc:spChg chg="add del">
          <ac:chgData name="Kinga Kowalska" userId="9b7f9c5e3ab4442a" providerId="Windows Live" clId="Web-{8D0C148F-71AF-4D71-93C2-0196D758B8AC}" dt="2021-03-19T17:42:02.502" v="310"/>
          <ac:spMkLst>
            <pc:docMk/>
            <pc:sldMk cId="1383300527" sldId="260"/>
            <ac:spMk id="12" creationId="{3CE8AF5E-D374-4CF1-90CC-35CF73B81C3E}"/>
          </ac:spMkLst>
        </pc:spChg>
        <pc:spChg chg="add del">
          <ac:chgData name="Kinga Kowalska" userId="9b7f9c5e3ab4442a" providerId="Windows Live" clId="Web-{8D0C148F-71AF-4D71-93C2-0196D758B8AC}" dt="2021-03-19T17:33:18.147" v="191"/>
          <ac:spMkLst>
            <pc:docMk/>
            <pc:sldMk cId="1383300527" sldId="260"/>
            <ac:spMk id="13" creationId="{0A324144-E9CF-4B12-A53E-FAC0D281D8B0}"/>
          </ac:spMkLst>
        </pc:spChg>
        <pc:spChg chg="add mod">
          <ac:chgData name="Kinga Kowalska" userId="9b7f9c5e3ab4442a" providerId="Windows Live" clId="Web-{8D0C148F-71AF-4D71-93C2-0196D758B8AC}" dt="2021-03-19T17:42:02.502" v="310"/>
          <ac:spMkLst>
            <pc:docMk/>
            <pc:sldMk cId="1383300527" sldId="260"/>
            <ac:spMk id="14" creationId="{18B7C514-5D73-46A9-85C5-89922CAA0E52}"/>
          </ac:spMkLst>
        </pc:spChg>
        <pc:spChg chg="add del">
          <ac:chgData name="Kinga Kowalska" userId="9b7f9c5e3ab4442a" providerId="Windows Live" clId="Web-{8D0C148F-71AF-4D71-93C2-0196D758B8AC}" dt="2021-03-19T17:41:59.721" v="305"/>
          <ac:spMkLst>
            <pc:docMk/>
            <pc:sldMk cId="1383300527" sldId="260"/>
            <ac:spMk id="17" creationId="{DA381740-063A-41A4-836D-85D14980EEF0}"/>
          </ac:spMkLst>
        </pc:spChg>
        <pc:spChg chg="add del">
          <ac:chgData name="Kinga Kowalska" userId="9b7f9c5e3ab4442a" providerId="Windows Live" clId="Web-{8D0C148F-71AF-4D71-93C2-0196D758B8AC}" dt="2021-03-19T17:41:59.721" v="305"/>
          <ac:spMkLst>
            <pc:docMk/>
            <pc:sldMk cId="1383300527" sldId="260"/>
            <ac:spMk id="18" creationId="{0671A8AE-40A1-4631-A6B8-581AFF065482}"/>
          </ac:spMkLst>
        </pc:spChg>
        <pc:spChg chg="add del">
          <ac:chgData name="Kinga Kowalska" userId="9b7f9c5e3ab4442a" providerId="Windows Live" clId="Web-{8D0C148F-71AF-4D71-93C2-0196D758B8AC}" dt="2021-03-19T17:42:02.487" v="309"/>
          <ac:spMkLst>
            <pc:docMk/>
            <pc:sldMk cId="1383300527" sldId="260"/>
            <ac:spMk id="19" creationId="{DA381740-063A-41A4-836D-85D14980EEF0}"/>
          </ac:spMkLst>
        </pc:spChg>
        <pc:spChg chg="add del">
          <ac:chgData name="Kinga Kowalska" userId="9b7f9c5e3ab4442a" providerId="Windows Live" clId="Web-{8D0C148F-71AF-4D71-93C2-0196D758B8AC}" dt="2021-03-19T17:39:45.265" v="303"/>
          <ac:spMkLst>
            <pc:docMk/>
            <pc:sldMk cId="1383300527" sldId="260"/>
            <ac:spMk id="20" creationId="{F13C74B1-5B17-4795-BED0-7140497B445A}"/>
          </ac:spMkLst>
        </pc:spChg>
        <pc:spChg chg="add del">
          <ac:chgData name="Kinga Kowalska" userId="9b7f9c5e3ab4442a" providerId="Windows Live" clId="Web-{8D0C148F-71AF-4D71-93C2-0196D758B8AC}" dt="2021-03-19T17:42:02.487" v="309"/>
          <ac:spMkLst>
            <pc:docMk/>
            <pc:sldMk cId="1383300527" sldId="260"/>
            <ac:spMk id="21" creationId="{678CC48C-9275-4EFA-9B84-8E818500B9C1}"/>
          </ac:spMkLst>
        </pc:spChg>
        <pc:spChg chg="add del">
          <ac:chgData name="Kinga Kowalska" userId="9b7f9c5e3ab4442a" providerId="Windows Live" clId="Web-{8D0C148F-71AF-4D71-93C2-0196D758B8AC}" dt="2021-03-19T17:39:45.265" v="303"/>
          <ac:spMkLst>
            <pc:docMk/>
            <pc:sldMk cId="1383300527" sldId="260"/>
            <ac:spMk id="22" creationId="{3FCFB1DE-0B7E-48CC-BA90-B2AB0889F9D6}"/>
          </ac:spMkLst>
        </pc:spChg>
        <pc:spChg chg="add del">
          <ac:chgData name="Kinga Kowalska" userId="9b7f9c5e3ab4442a" providerId="Windows Live" clId="Web-{8D0C148F-71AF-4D71-93C2-0196D758B8AC}" dt="2021-03-19T17:42:02.487" v="309"/>
          <ac:spMkLst>
            <pc:docMk/>
            <pc:sldMk cId="1383300527" sldId="260"/>
            <ac:spMk id="23" creationId="{0A324144-E9CF-4B12-A53E-FAC0D281D8B0}"/>
          </ac:spMkLst>
        </pc:spChg>
        <pc:spChg chg="add del">
          <ac:chgData name="Kinga Kowalska" userId="9b7f9c5e3ab4442a" providerId="Windows Live" clId="Web-{8D0C148F-71AF-4D71-93C2-0196D758B8AC}" dt="2021-03-19T17:41:59.721" v="305"/>
          <ac:spMkLst>
            <pc:docMk/>
            <pc:sldMk cId="1383300527" sldId="260"/>
            <ac:spMk id="24" creationId="{A44CD100-6267-4E62-AA64-2182A3A6A1C0}"/>
          </ac:spMkLst>
        </pc:spChg>
        <pc:spChg chg="add">
          <ac:chgData name="Kinga Kowalska" userId="9b7f9c5e3ab4442a" providerId="Windows Live" clId="Web-{8D0C148F-71AF-4D71-93C2-0196D758B8AC}" dt="2021-03-19T17:42:02.502" v="310"/>
          <ac:spMkLst>
            <pc:docMk/>
            <pc:sldMk cId="1383300527" sldId="260"/>
            <ac:spMk id="25" creationId="{F13C74B1-5B17-4795-BED0-7140497B445A}"/>
          </ac:spMkLst>
        </pc:spChg>
        <pc:spChg chg="add">
          <ac:chgData name="Kinga Kowalska" userId="9b7f9c5e3ab4442a" providerId="Windows Live" clId="Web-{8D0C148F-71AF-4D71-93C2-0196D758B8AC}" dt="2021-03-19T17:42:02.502" v="310"/>
          <ac:spMkLst>
            <pc:docMk/>
            <pc:sldMk cId="1383300527" sldId="260"/>
            <ac:spMk id="26" creationId="{3FCFB1DE-0B7E-48CC-BA90-B2AB0889F9D6}"/>
          </ac:spMkLst>
        </pc:spChg>
        <pc:picChg chg="add mod ord">
          <ac:chgData name="Kinga Kowalska" userId="9b7f9c5e3ab4442a" providerId="Windows Live" clId="Web-{8D0C148F-71AF-4D71-93C2-0196D758B8AC}" dt="2021-03-19T17:42:02.502" v="310"/>
          <ac:picMkLst>
            <pc:docMk/>
            <pc:sldMk cId="1383300527" sldId="260"/>
            <ac:picMk id="4" creationId="{B135D866-1C17-4B42-A17C-FB49B2581175}"/>
          </ac:picMkLst>
        </pc:picChg>
        <pc:inkChg chg="add del">
          <ac:chgData name="Kinga Kowalska" userId="9b7f9c5e3ab4442a" providerId="Windows Live" clId="Web-{8D0C148F-71AF-4D71-93C2-0196D758B8AC}" dt="2021-03-19T17:42:02.502" v="310"/>
          <ac:inkMkLst>
            <pc:docMk/>
            <pc:sldMk cId="1383300527" sldId="260"/>
            <ac:inkMk id="15" creationId="{070477C5-0410-4E4F-97A1-F84C2465C187}"/>
          </ac:inkMkLst>
        </pc:inkChg>
      </pc:sldChg>
      <pc:sldChg chg="addSp delSp modSp new mod setBg setClrOvrMap">
        <pc:chgData name="Kinga Kowalska" userId="9b7f9c5e3ab4442a" providerId="Windows Live" clId="Web-{8D0C148F-71AF-4D71-93C2-0196D758B8AC}" dt="2021-03-19T17:53:14.783" v="366"/>
        <pc:sldMkLst>
          <pc:docMk/>
          <pc:sldMk cId="2414928765" sldId="261"/>
        </pc:sldMkLst>
        <pc:spChg chg="mod">
          <ac:chgData name="Kinga Kowalska" userId="9b7f9c5e3ab4442a" providerId="Windows Live" clId="Web-{8D0C148F-71AF-4D71-93C2-0196D758B8AC}" dt="2021-03-19T17:53:14.783" v="366"/>
          <ac:spMkLst>
            <pc:docMk/>
            <pc:sldMk cId="2414928765" sldId="261"/>
            <ac:spMk id="2" creationId="{3C38128A-2525-438D-BCE1-695DF516D5EA}"/>
          </ac:spMkLst>
        </pc:spChg>
        <pc:spChg chg="mod">
          <ac:chgData name="Kinga Kowalska" userId="9b7f9c5e3ab4442a" providerId="Windows Live" clId="Web-{8D0C148F-71AF-4D71-93C2-0196D758B8AC}" dt="2021-03-19T17:53:14.783" v="366"/>
          <ac:spMkLst>
            <pc:docMk/>
            <pc:sldMk cId="2414928765" sldId="261"/>
            <ac:spMk id="3" creationId="{BC056677-58F0-49BB-93AF-716EAB69071C}"/>
          </ac:spMkLst>
        </pc:spChg>
        <pc:spChg chg="add del">
          <ac:chgData name="Kinga Kowalska" userId="9b7f9c5e3ab4442a" providerId="Windows Live" clId="Web-{8D0C148F-71AF-4D71-93C2-0196D758B8AC}" dt="2021-03-19T17:53:14.767" v="365"/>
          <ac:spMkLst>
            <pc:docMk/>
            <pc:sldMk cId="2414928765" sldId="261"/>
            <ac:spMk id="6" creationId="{1A9F7B4E-B03D-4F64-BE33-00D074458D45}"/>
          </ac:spMkLst>
        </pc:spChg>
        <pc:spChg chg="add del">
          <ac:chgData name="Kinga Kowalska" userId="9b7f9c5e3ab4442a" providerId="Windows Live" clId="Web-{8D0C148F-71AF-4D71-93C2-0196D758B8AC}" dt="2021-03-19T17:53:14.767" v="365"/>
          <ac:spMkLst>
            <pc:docMk/>
            <pc:sldMk cId="2414928765" sldId="261"/>
            <ac:spMk id="7" creationId="{1CA8A97F-67F0-4D5F-A850-0C30727D1CE3}"/>
          </ac:spMkLst>
        </pc:spChg>
        <pc:spChg chg="add">
          <ac:chgData name="Kinga Kowalska" userId="9b7f9c5e3ab4442a" providerId="Windows Live" clId="Web-{8D0C148F-71AF-4D71-93C2-0196D758B8AC}" dt="2021-03-19T17:53:14.783" v="366"/>
          <ac:spMkLst>
            <pc:docMk/>
            <pc:sldMk cId="2414928765" sldId="261"/>
            <ac:spMk id="8" creationId="{AED1D94F-BC8C-4ABD-9133-E5FE8FD01D22}"/>
          </ac:spMkLst>
        </pc:spChg>
        <pc:spChg chg="add del">
          <ac:chgData name="Kinga Kowalska" userId="9b7f9c5e3ab4442a" providerId="Windows Live" clId="Web-{8D0C148F-71AF-4D71-93C2-0196D758B8AC}" dt="2021-03-19T17:52:52.782" v="363"/>
          <ac:spMkLst>
            <pc:docMk/>
            <pc:sldMk cId="2414928765" sldId="261"/>
            <ac:spMk id="9" creationId="{F13C74B1-5B17-4795-BED0-7140497B445A}"/>
          </ac:spMkLst>
        </pc:spChg>
        <pc:spChg chg="add">
          <ac:chgData name="Kinga Kowalska" userId="9b7f9c5e3ab4442a" providerId="Windows Live" clId="Web-{8D0C148F-71AF-4D71-93C2-0196D758B8AC}" dt="2021-03-19T17:53:14.783" v="366"/>
          <ac:spMkLst>
            <pc:docMk/>
            <pc:sldMk cId="2414928765" sldId="261"/>
            <ac:spMk id="10" creationId="{65C49067-A40C-4881-A0C6-21B61255100C}"/>
          </ac:spMkLst>
        </pc:spChg>
        <pc:spChg chg="add del">
          <ac:chgData name="Kinga Kowalska" userId="9b7f9c5e3ab4442a" providerId="Windows Live" clId="Web-{8D0C148F-71AF-4D71-93C2-0196D758B8AC}" dt="2021-03-19T17:52:52.782" v="363"/>
          <ac:spMkLst>
            <pc:docMk/>
            <pc:sldMk cId="2414928765" sldId="261"/>
            <ac:spMk id="11" creationId="{3FCFB1DE-0B7E-48CC-BA90-B2AB0889F9D6}"/>
          </ac:spMkLst>
        </pc:spChg>
        <pc:picChg chg="add mod ord">
          <ac:chgData name="Kinga Kowalska" userId="9b7f9c5e3ab4442a" providerId="Windows Live" clId="Web-{8D0C148F-71AF-4D71-93C2-0196D758B8AC}" dt="2021-03-19T17:53:14.783" v="366"/>
          <ac:picMkLst>
            <pc:docMk/>
            <pc:sldMk cId="2414928765" sldId="261"/>
            <ac:picMk id="4" creationId="{08571119-8E68-4455-BAFB-F750DFE4C09C}"/>
          </ac:picMkLst>
        </pc:picChg>
        <pc:picChg chg="add del mod">
          <ac:chgData name="Kinga Kowalska" userId="9b7f9c5e3ab4442a" providerId="Windows Live" clId="Web-{8D0C148F-71AF-4D71-93C2-0196D758B8AC}" dt="2021-03-19T17:52:41.516" v="361"/>
          <ac:picMkLst>
            <pc:docMk/>
            <pc:sldMk cId="2414928765" sldId="261"/>
            <ac:picMk id="5" creationId="{E6713B2B-52A6-462E-AE7E-4601824D0C52}"/>
          </ac:picMkLst>
        </pc:picChg>
      </pc:sldChg>
      <pc:sldChg chg="addSp delSp modSp new mod setBg addAnim">
        <pc:chgData name="Kinga Kowalska" userId="9b7f9c5e3ab4442a" providerId="Windows Live" clId="Web-{8D0C148F-71AF-4D71-93C2-0196D758B8AC}" dt="2021-03-19T17:58:23.446" v="434" actId="20577"/>
        <pc:sldMkLst>
          <pc:docMk/>
          <pc:sldMk cId="3179051405" sldId="262"/>
        </pc:sldMkLst>
        <pc:spChg chg="mod">
          <ac:chgData name="Kinga Kowalska" userId="9b7f9c5e3ab4442a" providerId="Windows Live" clId="Web-{8D0C148F-71AF-4D71-93C2-0196D758B8AC}" dt="2021-03-19T17:58:01.258" v="431"/>
          <ac:spMkLst>
            <pc:docMk/>
            <pc:sldMk cId="3179051405" sldId="262"/>
            <ac:spMk id="2" creationId="{B2B18626-66BE-4D43-A267-5CCAEB2C83FA}"/>
          </ac:spMkLst>
        </pc:spChg>
        <pc:spChg chg="del">
          <ac:chgData name="Kinga Kowalska" userId="9b7f9c5e3ab4442a" providerId="Windows Live" clId="Web-{8D0C148F-71AF-4D71-93C2-0196D758B8AC}" dt="2021-03-19T17:56:32.318" v="406"/>
          <ac:spMkLst>
            <pc:docMk/>
            <pc:sldMk cId="3179051405" sldId="262"/>
            <ac:spMk id="3" creationId="{196364EA-4316-44AA-AE08-4BBA792E978B}"/>
          </ac:spMkLst>
        </pc:spChg>
        <pc:spChg chg="add del">
          <ac:chgData name="Kinga Kowalska" userId="9b7f9c5e3ab4442a" providerId="Windows Live" clId="Web-{8D0C148F-71AF-4D71-93C2-0196D758B8AC}" dt="2021-03-19T17:56:54.975" v="412"/>
          <ac:spMkLst>
            <pc:docMk/>
            <pc:sldMk cId="3179051405" sldId="262"/>
            <ac:spMk id="6" creationId="{DA381740-063A-41A4-836D-85D14980EEF0}"/>
          </ac:spMkLst>
        </pc:spChg>
        <pc:spChg chg="add del">
          <ac:chgData name="Kinga Kowalska" userId="9b7f9c5e3ab4442a" providerId="Windows Live" clId="Web-{8D0C148F-71AF-4D71-93C2-0196D758B8AC}" dt="2021-03-19T17:56:54.975" v="412"/>
          <ac:spMkLst>
            <pc:docMk/>
            <pc:sldMk cId="3179051405" sldId="262"/>
            <ac:spMk id="7" creationId="{168AB93A-48BC-4C25-A3AD-C17B5A682A94}"/>
          </ac:spMkLst>
        </pc:spChg>
        <pc:spChg chg="add del">
          <ac:chgData name="Kinga Kowalska" userId="9b7f9c5e3ab4442a" providerId="Windows Live" clId="Web-{8D0C148F-71AF-4D71-93C2-0196D758B8AC}" dt="2021-03-19T17:56:54.975" v="412"/>
          <ac:spMkLst>
            <pc:docMk/>
            <pc:sldMk cId="3179051405" sldId="262"/>
            <ac:spMk id="8" creationId="{3FCFB1DE-0B7E-48CC-BA90-B2AB0889F9D6}"/>
          </ac:spMkLst>
        </pc:spChg>
        <pc:spChg chg="add del">
          <ac:chgData name="Kinga Kowalska" userId="9b7f9c5e3ab4442a" providerId="Windows Live" clId="Web-{8D0C148F-71AF-4D71-93C2-0196D758B8AC}" dt="2021-03-19T17:56:52.491" v="410"/>
          <ac:spMkLst>
            <pc:docMk/>
            <pc:sldMk cId="3179051405" sldId="262"/>
            <ac:spMk id="9" creationId="{DA381740-063A-41A4-836D-85D14980EEF0}"/>
          </ac:spMkLst>
        </pc:spChg>
        <pc:spChg chg="add del">
          <ac:chgData name="Kinga Kowalska" userId="9b7f9c5e3ab4442a" providerId="Windows Live" clId="Web-{8D0C148F-71AF-4D71-93C2-0196D758B8AC}" dt="2021-03-19T17:58:01.258" v="431"/>
          <ac:spMkLst>
            <pc:docMk/>
            <pc:sldMk cId="3179051405" sldId="262"/>
            <ac:spMk id="10" creationId="{2B97F24A-32CE-4C1C-A50D-3016B394DCFB}"/>
          </ac:spMkLst>
        </pc:spChg>
        <pc:spChg chg="add del">
          <ac:chgData name="Kinga Kowalska" userId="9b7f9c5e3ab4442a" providerId="Windows Live" clId="Web-{8D0C148F-71AF-4D71-93C2-0196D758B8AC}" dt="2021-03-19T17:56:52.491" v="410"/>
          <ac:spMkLst>
            <pc:docMk/>
            <pc:sldMk cId="3179051405" sldId="262"/>
            <ac:spMk id="11" creationId="{665DBBEF-238B-476B-96AB-8AAC3224ECEA}"/>
          </ac:spMkLst>
        </pc:spChg>
        <pc:spChg chg="add del">
          <ac:chgData name="Kinga Kowalska" userId="9b7f9c5e3ab4442a" providerId="Windows Live" clId="Web-{8D0C148F-71AF-4D71-93C2-0196D758B8AC}" dt="2021-03-19T17:58:01.258" v="431"/>
          <ac:spMkLst>
            <pc:docMk/>
            <pc:sldMk cId="3179051405" sldId="262"/>
            <ac:spMk id="12" creationId="{3CE8AF5E-D374-4CF1-90CC-35CF73B81C3E}"/>
          </ac:spMkLst>
        </pc:spChg>
        <pc:spChg chg="add del">
          <ac:chgData name="Kinga Kowalska" userId="9b7f9c5e3ab4442a" providerId="Windows Live" clId="Web-{8D0C148F-71AF-4D71-93C2-0196D758B8AC}" dt="2021-03-19T17:56:52.491" v="410"/>
          <ac:spMkLst>
            <pc:docMk/>
            <pc:sldMk cId="3179051405" sldId="262"/>
            <ac:spMk id="13" creationId="{3FCFB1DE-0B7E-48CC-BA90-B2AB0889F9D6}"/>
          </ac:spMkLst>
        </pc:spChg>
        <pc:spChg chg="add mod">
          <ac:chgData name="Kinga Kowalska" userId="9b7f9c5e3ab4442a" providerId="Windows Live" clId="Web-{8D0C148F-71AF-4D71-93C2-0196D758B8AC}" dt="2021-03-19T17:58:23.446" v="434" actId="20577"/>
          <ac:spMkLst>
            <pc:docMk/>
            <pc:sldMk cId="3179051405" sldId="262"/>
            <ac:spMk id="14" creationId="{2B045CF8-4B49-482F-88BB-9204C0E7A6A6}"/>
          </ac:spMkLst>
        </pc:spChg>
        <pc:spChg chg="add">
          <ac:chgData name="Kinga Kowalska" userId="9b7f9c5e3ab4442a" providerId="Windows Live" clId="Web-{8D0C148F-71AF-4D71-93C2-0196D758B8AC}" dt="2021-03-19T17:58:01.258" v="431"/>
          <ac:spMkLst>
            <pc:docMk/>
            <pc:sldMk cId="3179051405" sldId="262"/>
            <ac:spMk id="20" creationId="{DA381740-063A-41A4-836D-85D14980EEF0}"/>
          </ac:spMkLst>
        </pc:spChg>
        <pc:spChg chg="add">
          <ac:chgData name="Kinga Kowalska" userId="9b7f9c5e3ab4442a" providerId="Windows Live" clId="Web-{8D0C148F-71AF-4D71-93C2-0196D758B8AC}" dt="2021-03-19T17:58:01.258" v="431"/>
          <ac:spMkLst>
            <pc:docMk/>
            <pc:sldMk cId="3179051405" sldId="262"/>
            <ac:spMk id="22" creationId="{9B7AD9F6-8CE7-4299-8FC6-328F4DCD3FF9}"/>
          </ac:spMkLst>
        </pc:spChg>
        <pc:spChg chg="add">
          <ac:chgData name="Kinga Kowalska" userId="9b7f9c5e3ab4442a" providerId="Windows Live" clId="Web-{8D0C148F-71AF-4D71-93C2-0196D758B8AC}" dt="2021-03-19T17:58:01.258" v="431"/>
          <ac:spMkLst>
            <pc:docMk/>
            <pc:sldMk cId="3179051405" sldId="262"/>
            <ac:spMk id="24" creationId="{F49775AF-8896-43EE-92C6-83497D6DC56F}"/>
          </ac:spMkLst>
        </pc:spChg>
        <pc:picChg chg="add mod ord">
          <ac:chgData name="Kinga Kowalska" userId="9b7f9c5e3ab4442a" providerId="Windows Live" clId="Web-{8D0C148F-71AF-4D71-93C2-0196D758B8AC}" dt="2021-03-19T17:58:01.258" v="431"/>
          <ac:picMkLst>
            <pc:docMk/>
            <pc:sldMk cId="3179051405" sldId="262"/>
            <ac:picMk id="4" creationId="{38565886-5AA5-4EE7-B7E3-C9106AACB979}"/>
          </ac:picMkLst>
        </pc:picChg>
        <pc:inkChg chg="add del">
          <ac:chgData name="Kinga Kowalska" userId="9b7f9c5e3ab4442a" providerId="Windows Live" clId="Web-{8D0C148F-71AF-4D71-93C2-0196D758B8AC}" dt="2021-03-19T17:58:01.258" v="431"/>
          <ac:inkMkLst>
            <pc:docMk/>
            <pc:sldMk cId="3179051405" sldId="262"/>
            <ac:inkMk id="15" creationId="{070477C5-0410-4E4F-97A1-F84C2465C187}"/>
          </ac:inkMkLst>
        </pc:inkChg>
      </pc:sldChg>
    </pc:docChg>
  </pc:docChgLst>
  <pc:docChgLst>
    <pc:chgData name="Kinga Kowalska" userId="9b7f9c5e3ab4442a" providerId="Windows Live" clId="Web-{6E88EA79-A6B1-4EE9-8871-832C6F74EC98}"/>
    <pc:docChg chg="modSld">
      <pc:chgData name="Kinga Kowalska" userId="9b7f9c5e3ab4442a" providerId="Windows Live" clId="Web-{6E88EA79-A6B1-4EE9-8871-832C6F74EC98}" dt="2021-03-24T11:14:50.362" v="37" actId="20577"/>
      <pc:docMkLst>
        <pc:docMk/>
      </pc:docMkLst>
      <pc:sldChg chg="modSp">
        <pc:chgData name="Kinga Kowalska" userId="9b7f9c5e3ab4442a" providerId="Windows Live" clId="Web-{6E88EA79-A6B1-4EE9-8871-832C6F74EC98}" dt="2021-03-24T11:14:00.796" v="29" actId="20577"/>
        <pc:sldMkLst>
          <pc:docMk/>
          <pc:sldMk cId="1786007196" sldId="258"/>
        </pc:sldMkLst>
        <pc:spChg chg="mod">
          <ac:chgData name="Kinga Kowalska" userId="9b7f9c5e3ab4442a" providerId="Windows Live" clId="Web-{6E88EA79-A6B1-4EE9-8871-832C6F74EC98}" dt="2021-03-24T11:14:00.796" v="29" actId="20577"/>
          <ac:spMkLst>
            <pc:docMk/>
            <pc:sldMk cId="1786007196" sldId="258"/>
            <ac:spMk id="2" creationId="{5A9D0C53-7BD6-4343-9314-773B26DD5682}"/>
          </ac:spMkLst>
        </pc:spChg>
        <pc:spChg chg="mod">
          <ac:chgData name="Kinga Kowalska" userId="9b7f9c5e3ab4442a" providerId="Windows Live" clId="Web-{6E88EA79-A6B1-4EE9-8871-832C6F74EC98}" dt="2021-03-24T11:02:45.938" v="2" actId="20577"/>
          <ac:spMkLst>
            <pc:docMk/>
            <pc:sldMk cId="1786007196" sldId="258"/>
            <ac:spMk id="3" creationId="{9CBEE4CD-A33E-4FB5-BE54-DD08DCC767B0}"/>
          </ac:spMkLst>
        </pc:spChg>
      </pc:sldChg>
      <pc:sldChg chg="modSp">
        <pc:chgData name="Kinga Kowalska" userId="9b7f9c5e3ab4442a" providerId="Windows Live" clId="Web-{6E88EA79-A6B1-4EE9-8871-832C6F74EC98}" dt="2021-03-24T11:14:08.859" v="31" actId="20577"/>
        <pc:sldMkLst>
          <pc:docMk/>
          <pc:sldMk cId="3635182705" sldId="259"/>
        </pc:sldMkLst>
        <pc:spChg chg="mod">
          <ac:chgData name="Kinga Kowalska" userId="9b7f9c5e3ab4442a" providerId="Windows Live" clId="Web-{6E88EA79-A6B1-4EE9-8871-832C6F74EC98}" dt="2021-03-24T11:14:08.859" v="31" actId="20577"/>
          <ac:spMkLst>
            <pc:docMk/>
            <pc:sldMk cId="3635182705" sldId="259"/>
            <ac:spMk id="2" creationId="{1C0AF0DA-58A0-45B8-8592-CAB2CBAB921B}"/>
          </ac:spMkLst>
        </pc:spChg>
        <pc:spChg chg="mod">
          <ac:chgData name="Kinga Kowalska" userId="9b7f9c5e3ab4442a" providerId="Windows Live" clId="Web-{6E88EA79-A6B1-4EE9-8871-832C6F74EC98}" dt="2021-03-24T11:02:57.626" v="4" actId="20577"/>
          <ac:spMkLst>
            <pc:docMk/>
            <pc:sldMk cId="3635182705" sldId="259"/>
            <ac:spMk id="36" creationId="{7F2F451B-1D4E-4671-B525-B90A0816138E}"/>
          </ac:spMkLst>
        </pc:spChg>
      </pc:sldChg>
      <pc:sldChg chg="modSp">
        <pc:chgData name="Kinga Kowalska" userId="9b7f9c5e3ab4442a" providerId="Windows Live" clId="Web-{6E88EA79-A6B1-4EE9-8871-832C6F74EC98}" dt="2021-03-24T11:13:52.858" v="28" actId="20577"/>
        <pc:sldMkLst>
          <pc:docMk/>
          <pc:sldMk cId="1383300527" sldId="260"/>
        </pc:sldMkLst>
        <pc:spChg chg="mod">
          <ac:chgData name="Kinga Kowalska" userId="9b7f9c5e3ab4442a" providerId="Windows Live" clId="Web-{6E88EA79-A6B1-4EE9-8871-832C6F74EC98}" dt="2021-03-24T11:13:52.858" v="28" actId="20577"/>
          <ac:spMkLst>
            <pc:docMk/>
            <pc:sldMk cId="1383300527" sldId="260"/>
            <ac:spMk id="2" creationId="{1E053528-246E-48F3-BD41-F537828282A1}"/>
          </ac:spMkLst>
        </pc:spChg>
        <pc:spChg chg="mod">
          <ac:chgData name="Kinga Kowalska" userId="9b7f9c5e3ab4442a" providerId="Windows Live" clId="Web-{6E88EA79-A6B1-4EE9-8871-832C6F74EC98}" dt="2021-03-24T11:03:17.331" v="6" actId="20577"/>
          <ac:spMkLst>
            <pc:docMk/>
            <pc:sldMk cId="1383300527" sldId="260"/>
            <ac:spMk id="14" creationId="{18B7C514-5D73-46A9-85C5-89922CAA0E52}"/>
          </ac:spMkLst>
        </pc:spChg>
      </pc:sldChg>
      <pc:sldChg chg="modSp">
        <pc:chgData name="Kinga Kowalska" userId="9b7f9c5e3ab4442a" providerId="Windows Live" clId="Web-{6E88EA79-A6B1-4EE9-8871-832C6F74EC98}" dt="2021-03-24T11:13:35.685" v="27" actId="20577"/>
        <pc:sldMkLst>
          <pc:docMk/>
          <pc:sldMk cId="2414928765" sldId="261"/>
        </pc:sldMkLst>
        <pc:spChg chg="mod">
          <ac:chgData name="Kinga Kowalska" userId="9b7f9c5e3ab4442a" providerId="Windows Live" clId="Web-{6E88EA79-A6B1-4EE9-8871-832C6F74EC98}" dt="2021-03-24T11:13:35.685" v="27" actId="20577"/>
          <ac:spMkLst>
            <pc:docMk/>
            <pc:sldMk cId="2414928765" sldId="261"/>
            <ac:spMk id="2" creationId="{3C38128A-2525-438D-BCE1-695DF516D5EA}"/>
          </ac:spMkLst>
        </pc:spChg>
        <pc:spChg chg="mod">
          <ac:chgData name="Kinga Kowalska" userId="9b7f9c5e3ab4442a" providerId="Windows Live" clId="Web-{6E88EA79-A6B1-4EE9-8871-832C6F74EC98}" dt="2021-03-24T11:03:31.879" v="8" actId="20577"/>
          <ac:spMkLst>
            <pc:docMk/>
            <pc:sldMk cId="2414928765" sldId="261"/>
            <ac:spMk id="3" creationId="{BC056677-58F0-49BB-93AF-716EAB69071C}"/>
          </ac:spMkLst>
        </pc:spChg>
      </pc:sldChg>
      <pc:sldChg chg="modSp">
        <pc:chgData name="Kinga Kowalska" userId="9b7f9c5e3ab4442a" providerId="Windows Live" clId="Web-{6E88EA79-A6B1-4EE9-8871-832C6F74EC98}" dt="2021-03-24T11:05:36.918" v="26" actId="20577"/>
        <pc:sldMkLst>
          <pc:docMk/>
          <pc:sldMk cId="3179051405" sldId="262"/>
        </pc:sldMkLst>
        <pc:spChg chg="mod">
          <ac:chgData name="Kinga Kowalska" userId="9b7f9c5e3ab4442a" providerId="Windows Live" clId="Web-{6E88EA79-A6B1-4EE9-8871-832C6F74EC98}" dt="2021-03-24T11:05:36.918" v="26" actId="20577"/>
          <ac:spMkLst>
            <pc:docMk/>
            <pc:sldMk cId="3179051405" sldId="262"/>
            <ac:spMk id="2" creationId="{B2B18626-66BE-4D43-A267-5CCAEB2C83FA}"/>
          </ac:spMkLst>
        </pc:spChg>
      </pc:sldChg>
      <pc:sldChg chg="modSp">
        <pc:chgData name="Kinga Kowalska" userId="9b7f9c5e3ab4442a" providerId="Windows Live" clId="Web-{6E88EA79-A6B1-4EE9-8871-832C6F74EC98}" dt="2021-03-24T11:14:27.391" v="33" actId="20577"/>
        <pc:sldMkLst>
          <pc:docMk/>
          <pc:sldMk cId="4119602947" sldId="263"/>
        </pc:sldMkLst>
        <pc:spChg chg="mod">
          <ac:chgData name="Kinga Kowalska" userId="9b7f9c5e3ab4442a" providerId="Windows Live" clId="Web-{6E88EA79-A6B1-4EE9-8871-832C6F74EC98}" dt="2021-03-24T11:14:27.391" v="33" actId="20577"/>
          <ac:spMkLst>
            <pc:docMk/>
            <pc:sldMk cId="4119602947" sldId="263"/>
            <ac:spMk id="2" creationId="{D31F34F4-7D6F-4E1C-95BE-C29AEDF5A5F0}"/>
          </ac:spMkLst>
        </pc:spChg>
        <pc:spChg chg="mod">
          <ac:chgData name="Kinga Kowalska" userId="9b7f9c5e3ab4442a" providerId="Windows Live" clId="Web-{6E88EA79-A6B1-4EE9-8871-832C6F74EC98}" dt="2021-03-24T11:04:07.193" v="12" actId="20577"/>
          <ac:spMkLst>
            <pc:docMk/>
            <pc:sldMk cId="4119602947" sldId="263"/>
            <ac:spMk id="9" creationId="{5FC4CAB4-9EAD-4E09-A3B2-9DD10264300E}"/>
          </ac:spMkLst>
        </pc:spChg>
      </pc:sldChg>
      <pc:sldChg chg="modSp">
        <pc:chgData name="Kinga Kowalska" userId="9b7f9c5e3ab4442a" providerId="Windows Live" clId="Web-{6E88EA79-A6B1-4EE9-8871-832C6F74EC98}" dt="2021-03-24T11:14:37.486" v="35" actId="20577"/>
        <pc:sldMkLst>
          <pc:docMk/>
          <pc:sldMk cId="4155351911" sldId="264"/>
        </pc:sldMkLst>
        <pc:spChg chg="mod">
          <ac:chgData name="Kinga Kowalska" userId="9b7f9c5e3ab4442a" providerId="Windows Live" clId="Web-{6E88EA79-A6B1-4EE9-8871-832C6F74EC98}" dt="2021-03-24T11:14:37.486" v="35" actId="20577"/>
          <ac:spMkLst>
            <pc:docMk/>
            <pc:sldMk cId="4155351911" sldId="264"/>
            <ac:spMk id="2" creationId="{38ED3962-3798-4A27-A6E3-83A3A9AB32D1}"/>
          </ac:spMkLst>
        </pc:spChg>
        <pc:spChg chg="mod">
          <ac:chgData name="Kinga Kowalska" userId="9b7f9c5e3ab4442a" providerId="Windows Live" clId="Web-{6E88EA79-A6B1-4EE9-8871-832C6F74EC98}" dt="2021-03-24T11:04:14.725" v="14" actId="20577"/>
          <ac:spMkLst>
            <pc:docMk/>
            <pc:sldMk cId="4155351911" sldId="264"/>
            <ac:spMk id="3" creationId="{4691D2DE-B348-4A16-9D37-3F00CF52E201}"/>
          </ac:spMkLst>
        </pc:spChg>
      </pc:sldChg>
      <pc:sldChg chg="modSp">
        <pc:chgData name="Kinga Kowalska" userId="9b7f9c5e3ab4442a" providerId="Windows Live" clId="Web-{6E88EA79-A6B1-4EE9-8871-832C6F74EC98}" dt="2021-03-24T11:04:33.648" v="18" actId="20577"/>
        <pc:sldMkLst>
          <pc:docMk/>
          <pc:sldMk cId="3236053031" sldId="265"/>
        </pc:sldMkLst>
        <pc:spChg chg="mod">
          <ac:chgData name="Kinga Kowalska" userId="9b7f9c5e3ab4442a" providerId="Windows Live" clId="Web-{6E88EA79-A6B1-4EE9-8871-832C6F74EC98}" dt="2021-03-24T11:04:29.648" v="16" actId="20577"/>
          <ac:spMkLst>
            <pc:docMk/>
            <pc:sldMk cId="3236053031" sldId="265"/>
            <ac:spMk id="2" creationId="{9BDB7CE4-F964-48D3-9B7A-FAE92F1C802D}"/>
          </ac:spMkLst>
        </pc:spChg>
        <pc:spChg chg="mod">
          <ac:chgData name="Kinga Kowalska" userId="9b7f9c5e3ab4442a" providerId="Windows Live" clId="Web-{6E88EA79-A6B1-4EE9-8871-832C6F74EC98}" dt="2021-03-24T11:04:33.648" v="18" actId="20577"/>
          <ac:spMkLst>
            <pc:docMk/>
            <pc:sldMk cId="3236053031" sldId="265"/>
            <ac:spMk id="3" creationId="{7FA8308D-507F-4274-82C2-DB350903AF6A}"/>
          </ac:spMkLst>
        </pc:spChg>
      </pc:sldChg>
      <pc:sldChg chg="modSp">
        <pc:chgData name="Kinga Kowalska" userId="9b7f9c5e3ab4442a" providerId="Windows Live" clId="Web-{6E88EA79-A6B1-4EE9-8871-832C6F74EC98}" dt="2021-03-24T11:14:50.362" v="37" actId="20577"/>
        <pc:sldMkLst>
          <pc:docMk/>
          <pc:sldMk cId="1699307186" sldId="266"/>
        </pc:sldMkLst>
        <pc:spChg chg="mod">
          <ac:chgData name="Kinga Kowalska" userId="9b7f9c5e3ab4442a" providerId="Windows Live" clId="Web-{6E88EA79-A6B1-4EE9-8871-832C6F74EC98}" dt="2021-03-24T11:14:50.362" v="37" actId="20577"/>
          <ac:spMkLst>
            <pc:docMk/>
            <pc:sldMk cId="1699307186" sldId="266"/>
            <ac:spMk id="2" creationId="{304D9EBB-33BE-4AF1-B780-59FDCC70E4D8}"/>
          </ac:spMkLst>
        </pc:spChg>
        <pc:spChg chg="mod">
          <ac:chgData name="Kinga Kowalska" userId="9b7f9c5e3ab4442a" providerId="Windows Live" clId="Web-{6E88EA79-A6B1-4EE9-8871-832C6F74EC98}" dt="2021-03-24T11:04:42.290" v="21" actId="20577"/>
          <ac:spMkLst>
            <pc:docMk/>
            <pc:sldMk cId="1699307186" sldId="266"/>
            <ac:spMk id="9" creationId="{95662CA2-D000-4A29-973F-554CF199F2EE}"/>
          </ac:spMkLst>
        </pc:spChg>
      </pc:sldChg>
      <pc:sldChg chg="modSp">
        <pc:chgData name="Kinga Kowalska" userId="9b7f9c5e3ab4442a" providerId="Windows Live" clId="Web-{6E88EA79-A6B1-4EE9-8871-832C6F74EC98}" dt="2021-03-24T11:04:53.259" v="23" actId="20577"/>
        <pc:sldMkLst>
          <pc:docMk/>
          <pc:sldMk cId="4282141011" sldId="267"/>
        </pc:sldMkLst>
        <pc:spChg chg="mod">
          <ac:chgData name="Kinga Kowalska" userId="9b7f9c5e3ab4442a" providerId="Windows Live" clId="Web-{6E88EA79-A6B1-4EE9-8871-832C6F74EC98}" dt="2021-03-24T11:04:53.259" v="23" actId="20577"/>
          <ac:spMkLst>
            <pc:docMk/>
            <pc:sldMk cId="4282141011" sldId="267"/>
            <ac:spMk id="8" creationId="{C6761A8A-8F5D-4D53-8BF1-4367A0677936}"/>
          </ac:spMkLst>
        </pc:spChg>
      </pc:sldChg>
    </pc:docChg>
  </pc:docChgLst>
  <pc:docChgLst>
    <pc:chgData name="Kinga Kowalska" userId="9b7f9c5e3ab4442a" providerId="Windows Live" clId="Web-{35D633F5-4D1E-4C44-88E4-89B24CBAB8DB}"/>
    <pc:docChg chg="addSld delSld modSld">
      <pc:chgData name="Kinga Kowalska" userId="9b7f9c5e3ab4442a" providerId="Windows Live" clId="Web-{35D633F5-4D1E-4C44-88E4-89B24CBAB8DB}" dt="2021-03-19T19:35:27.319" v="873" actId="20577"/>
      <pc:docMkLst>
        <pc:docMk/>
      </pc:docMkLst>
      <pc:sldChg chg="modSp modTransition">
        <pc:chgData name="Kinga Kowalska" userId="9b7f9c5e3ab4442a" providerId="Windows Live" clId="Web-{35D633F5-4D1E-4C44-88E4-89B24CBAB8DB}" dt="2021-03-19T19:31:59.349" v="858" actId="20577"/>
        <pc:sldMkLst>
          <pc:docMk/>
          <pc:sldMk cId="1786007196" sldId="258"/>
        </pc:sldMkLst>
        <pc:spChg chg="mod">
          <ac:chgData name="Kinga Kowalska" userId="9b7f9c5e3ab4442a" providerId="Windows Live" clId="Web-{35D633F5-4D1E-4C44-88E4-89B24CBAB8DB}" dt="2021-03-19T19:31:59.349" v="858" actId="20577"/>
          <ac:spMkLst>
            <pc:docMk/>
            <pc:sldMk cId="1786007196" sldId="258"/>
            <ac:spMk id="3" creationId="{9CBEE4CD-A33E-4FB5-BE54-DD08DCC767B0}"/>
          </ac:spMkLst>
        </pc:spChg>
      </pc:sldChg>
      <pc:sldChg chg="addSp delSp modSp modTransition delAnim">
        <pc:chgData name="Kinga Kowalska" userId="9b7f9c5e3ab4442a" providerId="Windows Live" clId="Web-{35D633F5-4D1E-4C44-88E4-89B24CBAB8DB}" dt="2021-03-19T19:33:55.303" v="870"/>
        <pc:sldMkLst>
          <pc:docMk/>
          <pc:sldMk cId="3635182705" sldId="259"/>
        </pc:sldMkLst>
        <pc:spChg chg="mod">
          <ac:chgData name="Kinga Kowalska" userId="9b7f9c5e3ab4442a" providerId="Windows Live" clId="Web-{35D633F5-4D1E-4C44-88E4-89B24CBAB8DB}" dt="2021-03-19T19:33:55.303" v="870"/>
          <ac:spMkLst>
            <pc:docMk/>
            <pc:sldMk cId="3635182705" sldId="259"/>
            <ac:spMk id="2" creationId="{1C0AF0DA-58A0-45B8-8592-CAB2CBAB921B}"/>
          </ac:spMkLst>
        </pc:spChg>
        <pc:spChg chg="mod ord">
          <ac:chgData name="Kinga Kowalska" userId="9b7f9c5e3ab4442a" providerId="Windows Live" clId="Web-{35D633F5-4D1E-4C44-88E4-89B24CBAB8DB}" dt="2021-03-19T19:33:55.303" v="870"/>
          <ac:spMkLst>
            <pc:docMk/>
            <pc:sldMk cId="3635182705" sldId="259"/>
            <ac:spMk id="36" creationId="{7F2F451B-1D4E-4671-B525-B90A0816138E}"/>
          </ac:spMkLst>
        </pc:spChg>
        <pc:spChg chg="del">
          <ac:chgData name="Kinga Kowalska" userId="9b7f9c5e3ab4442a" providerId="Windows Live" clId="Web-{35D633F5-4D1E-4C44-88E4-89B24CBAB8DB}" dt="2021-03-19T19:32:50.740" v="859"/>
          <ac:spMkLst>
            <pc:docMk/>
            <pc:sldMk cId="3635182705" sldId="259"/>
            <ac:spMk id="52" creationId="{DA381740-063A-41A4-836D-85D14980EEF0}"/>
          </ac:spMkLst>
        </pc:spChg>
        <pc:spChg chg="del">
          <ac:chgData name="Kinga Kowalska" userId="9b7f9c5e3ab4442a" providerId="Windows Live" clId="Web-{35D633F5-4D1E-4C44-88E4-89B24CBAB8DB}" dt="2021-03-19T19:32:50.740" v="859"/>
          <ac:spMkLst>
            <pc:docMk/>
            <pc:sldMk cId="3635182705" sldId="259"/>
            <ac:spMk id="53" creationId="{D4F87819-B70D-4927-B657-7D175613F950}"/>
          </ac:spMkLst>
        </pc:spChg>
        <pc:spChg chg="del">
          <ac:chgData name="Kinga Kowalska" userId="9b7f9c5e3ab4442a" providerId="Windows Live" clId="Web-{35D633F5-4D1E-4C44-88E4-89B24CBAB8DB}" dt="2021-03-19T19:32:50.740" v="859"/>
          <ac:spMkLst>
            <pc:docMk/>
            <pc:sldMk cId="3635182705" sldId="259"/>
            <ac:spMk id="59" creationId="{DCB3820D-C773-4632-9F79-C890E1B2B50D}"/>
          </ac:spMkLst>
        </pc:spChg>
        <pc:spChg chg="del">
          <ac:chgData name="Kinga Kowalska" userId="9b7f9c5e3ab4442a" providerId="Windows Live" clId="Web-{35D633F5-4D1E-4C44-88E4-89B24CBAB8DB}" dt="2021-03-19T19:32:50.740" v="859"/>
          <ac:spMkLst>
            <pc:docMk/>
            <pc:sldMk cId="3635182705" sldId="259"/>
            <ac:spMk id="61" creationId="{DCB8EB4B-AFE9-41E8-95B0-F246E5740491}"/>
          </ac:spMkLst>
        </pc:spChg>
        <pc:spChg chg="add del">
          <ac:chgData name="Kinga Kowalska" userId="9b7f9c5e3ab4442a" providerId="Windows Live" clId="Web-{35D633F5-4D1E-4C44-88E4-89B24CBAB8DB}" dt="2021-03-19T19:33:55.303" v="870"/>
          <ac:spMkLst>
            <pc:docMk/>
            <pc:sldMk cId="3635182705" sldId="259"/>
            <ac:spMk id="66" creationId="{DA381740-063A-41A4-836D-85D14980EEF0}"/>
          </ac:spMkLst>
        </pc:spChg>
        <pc:spChg chg="add del">
          <ac:chgData name="Kinga Kowalska" userId="9b7f9c5e3ab4442a" providerId="Windows Live" clId="Web-{35D633F5-4D1E-4C44-88E4-89B24CBAB8DB}" dt="2021-03-19T19:33:55.303" v="870"/>
          <ac:spMkLst>
            <pc:docMk/>
            <pc:sldMk cId="3635182705" sldId="259"/>
            <ac:spMk id="68" creationId="{678CC48C-9275-4EFA-9B84-8E818500B9C1}"/>
          </ac:spMkLst>
        </pc:spChg>
        <pc:spChg chg="add del">
          <ac:chgData name="Kinga Kowalska" userId="9b7f9c5e3ab4442a" providerId="Windows Live" clId="Web-{35D633F5-4D1E-4C44-88E4-89B24CBAB8DB}" dt="2021-03-19T19:33:52.569" v="867"/>
          <ac:spMkLst>
            <pc:docMk/>
            <pc:sldMk cId="3635182705" sldId="259"/>
            <ac:spMk id="70" creationId="{DA381740-063A-41A4-836D-85D14980EEF0}"/>
          </ac:spMkLst>
        </pc:spChg>
        <pc:spChg chg="add del">
          <ac:chgData name="Kinga Kowalska" userId="9b7f9c5e3ab4442a" providerId="Windows Live" clId="Web-{35D633F5-4D1E-4C44-88E4-89B24CBAB8DB}" dt="2021-03-19T19:33:52.569" v="867"/>
          <ac:spMkLst>
            <pc:docMk/>
            <pc:sldMk cId="3635182705" sldId="259"/>
            <ac:spMk id="71" creationId="{665DBBEF-238B-476B-96AB-8AAC3224ECEA}"/>
          </ac:spMkLst>
        </pc:spChg>
        <pc:spChg chg="add del">
          <ac:chgData name="Kinga Kowalska" userId="9b7f9c5e3ab4442a" providerId="Windows Live" clId="Web-{35D633F5-4D1E-4C44-88E4-89B24CBAB8DB}" dt="2021-03-19T19:33:55.287" v="869"/>
          <ac:spMkLst>
            <pc:docMk/>
            <pc:sldMk cId="3635182705" sldId="259"/>
            <ac:spMk id="72" creationId="{2B97F24A-32CE-4C1C-A50D-3016B394DCFB}"/>
          </ac:spMkLst>
        </pc:spChg>
        <pc:spChg chg="add del">
          <ac:chgData name="Kinga Kowalska" userId="9b7f9c5e3ab4442a" providerId="Windows Live" clId="Web-{35D633F5-4D1E-4C44-88E4-89B24CBAB8DB}" dt="2021-03-19T19:33:48.459" v="865"/>
          <ac:spMkLst>
            <pc:docMk/>
            <pc:sldMk cId="3635182705" sldId="259"/>
            <ac:spMk id="73" creationId="{B1595A09-E336-4D1B-9B3A-06A2287A54E2}"/>
          </ac:spMkLst>
        </pc:spChg>
        <pc:spChg chg="add del">
          <ac:chgData name="Kinga Kowalska" userId="9b7f9c5e3ab4442a" providerId="Windows Live" clId="Web-{35D633F5-4D1E-4C44-88E4-89B24CBAB8DB}" dt="2021-03-19T19:33:55.287" v="869"/>
          <ac:spMkLst>
            <pc:docMk/>
            <pc:sldMk cId="3635182705" sldId="259"/>
            <ac:spMk id="74" creationId="{3CE8AF5E-D374-4CF1-90CC-35CF73B81C3E}"/>
          </ac:spMkLst>
        </pc:spChg>
        <pc:spChg chg="add del">
          <ac:chgData name="Kinga Kowalska" userId="9b7f9c5e3ab4442a" providerId="Windows Live" clId="Web-{35D633F5-4D1E-4C44-88E4-89B24CBAB8DB}" dt="2021-03-19T19:33:48.459" v="865"/>
          <ac:spMkLst>
            <pc:docMk/>
            <pc:sldMk cId="3635182705" sldId="259"/>
            <ac:spMk id="75" creationId="{3540989C-C7B8-473B-BF87-6F2DA6A90006}"/>
          </ac:spMkLst>
        </pc:spChg>
        <pc:spChg chg="add del">
          <ac:chgData name="Kinga Kowalska" userId="9b7f9c5e3ab4442a" providerId="Windows Live" clId="Web-{35D633F5-4D1E-4C44-88E4-89B24CBAB8DB}" dt="2021-03-19T19:33:52.569" v="867"/>
          <ac:spMkLst>
            <pc:docMk/>
            <pc:sldMk cId="3635182705" sldId="259"/>
            <ac:spMk id="77" creationId="{3FCFB1DE-0B7E-48CC-BA90-B2AB0889F9D6}"/>
          </ac:spMkLst>
        </pc:spChg>
        <pc:spChg chg="add">
          <ac:chgData name="Kinga Kowalska" userId="9b7f9c5e3ab4442a" providerId="Windows Live" clId="Web-{35D633F5-4D1E-4C44-88E4-89B24CBAB8DB}" dt="2021-03-19T19:33:55.303" v="870"/>
          <ac:spMkLst>
            <pc:docMk/>
            <pc:sldMk cId="3635182705" sldId="259"/>
            <ac:spMk id="78" creationId="{DA381740-063A-41A4-836D-85D14980EEF0}"/>
          </ac:spMkLst>
        </pc:spChg>
        <pc:spChg chg="add">
          <ac:chgData name="Kinga Kowalska" userId="9b7f9c5e3ab4442a" providerId="Windows Live" clId="Web-{35D633F5-4D1E-4C44-88E4-89B24CBAB8DB}" dt="2021-03-19T19:33:55.303" v="870"/>
          <ac:spMkLst>
            <pc:docMk/>
            <pc:sldMk cId="3635182705" sldId="259"/>
            <ac:spMk id="79" creationId="{665DBBEF-238B-476B-96AB-8AAC3224ECEA}"/>
          </ac:spMkLst>
        </pc:spChg>
        <pc:spChg chg="add">
          <ac:chgData name="Kinga Kowalska" userId="9b7f9c5e3ab4442a" providerId="Windows Live" clId="Web-{35D633F5-4D1E-4C44-88E4-89B24CBAB8DB}" dt="2021-03-19T19:33:55.303" v="870"/>
          <ac:spMkLst>
            <pc:docMk/>
            <pc:sldMk cId="3635182705" sldId="259"/>
            <ac:spMk id="80" creationId="{3FCFB1DE-0B7E-48CC-BA90-B2AB0889F9D6}"/>
          </ac:spMkLst>
        </pc:spChg>
        <pc:picChg chg="mod ord">
          <ac:chgData name="Kinga Kowalska" userId="9b7f9c5e3ab4442a" providerId="Windows Live" clId="Web-{35D633F5-4D1E-4C44-88E4-89B24CBAB8DB}" dt="2021-03-19T19:33:55.303" v="870"/>
          <ac:picMkLst>
            <pc:docMk/>
            <pc:sldMk cId="3635182705" sldId="259"/>
            <ac:picMk id="4" creationId="{5C599EBF-8331-4A61-B997-03E4B629814C}"/>
          </ac:picMkLst>
        </pc:picChg>
        <pc:inkChg chg="add del">
          <ac:chgData name="Kinga Kowalska" userId="9b7f9c5e3ab4442a" providerId="Windows Live" clId="Web-{35D633F5-4D1E-4C44-88E4-89B24CBAB8DB}" dt="2021-03-19T19:33:55.287" v="869"/>
          <ac:inkMkLst>
            <pc:docMk/>
            <pc:sldMk cId="3635182705" sldId="259"/>
            <ac:inkMk id="76" creationId="{070477C5-0410-4E4F-97A1-F84C2465C187}"/>
          </ac:inkMkLst>
        </pc:inkChg>
      </pc:sldChg>
      <pc:sldChg chg="modTransition">
        <pc:chgData name="Kinga Kowalska" userId="9b7f9c5e3ab4442a" providerId="Windows Live" clId="Web-{35D633F5-4D1E-4C44-88E4-89B24CBAB8DB}" dt="2021-03-19T19:29:57.097" v="848"/>
        <pc:sldMkLst>
          <pc:docMk/>
          <pc:sldMk cId="1383300527" sldId="260"/>
        </pc:sldMkLst>
      </pc:sldChg>
      <pc:sldChg chg="modTransition">
        <pc:chgData name="Kinga Kowalska" userId="9b7f9c5e3ab4442a" providerId="Windows Live" clId="Web-{35D633F5-4D1E-4C44-88E4-89B24CBAB8DB}" dt="2021-03-19T19:29:59.285" v="849"/>
        <pc:sldMkLst>
          <pc:docMk/>
          <pc:sldMk cId="2414928765" sldId="261"/>
        </pc:sldMkLst>
      </pc:sldChg>
      <pc:sldChg chg="addSp delSp modSp modTransition">
        <pc:chgData name="Kinga Kowalska" userId="9b7f9c5e3ab4442a" providerId="Windows Live" clId="Web-{35D633F5-4D1E-4C44-88E4-89B24CBAB8DB}" dt="2021-03-19T19:30:02.207" v="850"/>
        <pc:sldMkLst>
          <pc:docMk/>
          <pc:sldMk cId="3179051405" sldId="262"/>
        </pc:sldMkLst>
        <pc:spChg chg="mod">
          <ac:chgData name="Kinga Kowalska" userId="9b7f9c5e3ab4442a" providerId="Windows Live" clId="Web-{35D633F5-4D1E-4C44-88E4-89B24CBAB8DB}" dt="2021-03-19T18:28:49.489" v="128"/>
          <ac:spMkLst>
            <pc:docMk/>
            <pc:sldMk cId="3179051405" sldId="262"/>
            <ac:spMk id="2" creationId="{B2B18626-66BE-4D43-A267-5CCAEB2C83FA}"/>
          </ac:spMkLst>
        </pc:spChg>
        <pc:spChg chg="mod">
          <ac:chgData name="Kinga Kowalska" userId="9b7f9c5e3ab4442a" providerId="Windows Live" clId="Web-{35D633F5-4D1E-4C44-88E4-89B24CBAB8DB}" dt="2021-03-19T19:24:32.204" v="710" actId="20577"/>
          <ac:spMkLst>
            <pc:docMk/>
            <pc:sldMk cId="3179051405" sldId="262"/>
            <ac:spMk id="14" creationId="{2B045CF8-4B49-482F-88BB-9204C0E7A6A6}"/>
          </ac:spMkLst>
        </pc:spChg>
        <pc:spChg chg="del">
          <ac:chgData name="Kinga Kowalska" userId="9b7f9c5e3ab4442a" providerId="Windows Live" clId="Web-{35D633F5-4D1E-4C44-88E4-89B24CBAB8DB}" dt="2021-03-19T18:28:49.489" v="128"/>
          <ac:spMkLst>
            <pc:docMk/>
            <pc:sldMk cId="3179051405" sldId="262"/>
            <ac:spMk id="20" creationId="{DA381740-063A-41A4-836D-85D14980EEF0}"/>
          </ac:spMkLst>
        </pc:spChg>
        <pc:spChg chg="del">
          <ac:chgData name="Kinga Kowalska" userId="9b7f9c5e3ab4442a" providerId="Windows Live" clId="Web-{35D633F5-4D1E-4C44-88E4-89B24CBAB8DB}" dt="2021-03-19T18:28:49.489" v="128"/>
          <ac:spMkLst>
            <pc:docMk/>
            <pc:sldMk cId="3179051405" sldId="262"/>
            <ac:spMk id="22" creationId="{9B7AD9F6-8CE7-4299-8FC6-328F4DCD3FF9}"/>
          </ac:spMkLst>
        </pc:spChg>
        <pc:spChg chg="del">
          <ac:chgData name="Kinga Kowalska" userId="9b7f9c5e3ab4442a" providerId="Windows Live" clId="Web-{35D633F5-4D1E-4C44-88E4-89B24CBAB8DB}" dt="2021-03-19T18:28:49.489" v="128"/>
          <ac:spMkLst>
            <pc:docMk/>
            <pc:sldMk cId="3179051405" sldId="262"/>
            <ac:spMk id="24" creationId="{F49775AF-8896-43EE-92C6-83497D6DC56F}"/>
          </ac:spMkLst>
        </pc:spChg>
        <pc:spChg chg="add">
          <ac:chgData name="Kinga Kowalska" userId="9b7f9c5e3ab4442a" providerId="Windows Live" clId="Web-{35D633F5-4D1E-4C44-88E4-89B24CBAB8DB}" dt="2021-03-19T18:28:49.489" v="128"/>
          <ac:spMkLst>
            <pc:docMk/>
            <pc:sldMk cId="3179051405" sldId="262"/>
            <ac:spMk id="29" creationId="{DA381740-063A-41A4-836D-85D14980EEF0}"/>
          </ac:spMkLst>
        </pc:spChg>
        <pc:spChg chg="add">
          <ac:chgData name="Kinga Kowalska" userId="9b7f9c5e3ab4442a" providerId="Windows Live" clId="Web-{35D633F5-4D1E-4C44-88E4-89B24CBAB8DB}" dt="2021-03-19T18:28:49.489" v="128"/>
          <ac:spMkLst>
            <pc:docMk/>
            <pc:sldMk cId="3179051405" sldId="262"/>
            <ac:spMk id="31" creationId="{665DBBEF-238B-476B-96AB-8AAC3224ECEA}"/>
          </ac:spMkLst>
        </pc:spChg>
        <pc:spChg chg="add">
          <ac:chgData name="Kinga Kowalska" userId="9b7f9c5e3ab4442a" providerId="Windows Live" clId="Web-{35D633F5-4D1E-4C44-88E4-89B24CBAB8DB}" dt="2021-03-19T18:28:49.489" v="128"/>
          <ac:spMkLst>
            <pc:docMk/>
            <pc:sldMk cId="3179051405" sldId="262"/>
            <ac:spMk id="33" creationId="{3FCFB1DE-0B7E-48CC-BA90-B2AB0889F9D6}"/>
          </ac:spMkLst>
        </pc:spChg>
        <pc:picChg chg="mod">
          <ac:chgData name="Kinga Kowalska" userId="9b7f9c5e3ab4442a" providerId="Windows Live" clId="Web-{35D633F5-4D1E-4C44-88E4-89B24CBAB8DB}" dt="2021-03-19T18:28:49.489" v="128"/>
          <ac:picMkLst>
            <pc:docMk/>
            <pc:sldMk cId="3179051405" sldId="262"/>
            <ac:picMk id="4" creationId="{38565886-5AA5-4EE7-B7E3-C9106AACB979}"/>
          </ac:picMkLst>
        </pc:picChg>
      </pc:sldChg>
      <pc:sldChg chg="addSp delSp modSp new mod modTransition setBg addAnim delAnim">
        <pc:chgData name="Kinga Kowalska" userId="9b7f9c5e3ab4442a" providerId="Windows Live" clId="Web-{35D633F5-4D1E-4C44-88E4-89B24CBAB8DB}" dt="2021-03-19T19:30:04.144" v="851"/>
        <pc:sldMkLst>
          <pc:docMk/>
          <pc:sldMk cId="4119602947" sldId="263"/>
        </pc:sldMkLst>
        <pc:spChg chg="mod">
          <ac:chgData name="Kinga Kowalska" userId="9b7f9c5e3ab4442a" providerId="Windows Live" clId="Web-{35D633F5-4D1E-4C44-88E4-89B24CBAB8DB}" dt="2021-03-19T19:24:40.720" v="711" actId="20577"/>
          <ac:spMkLst>
            <pc:docMk/>
            <pc:sldMk cId="4119602947" sldId="263"/>
            <ac:spMk id="2" creationId="{D31F34F4-7D6F-4E1C-95BE-C29AEDF5A5F0}"/>
          </ac:spMkLst>
        </pc:spChg>
        <pc:spChg chg="del mod">
          <ac:chgData name="Kinga Kowalska" userId="9b7f9c5e3ab4442a" providerId="Windows Live" clId="Web-{35D633F5-4D1E-4C44-88E4-89B24CBAB8DB}" dt="2021-03-19T18:19:35.547" v="38"/>
          <ac:spMkLst>
            <pc:docMk/>
            <pc:sldMk cId="4119602947" sldId="263"/>
            <ac:spMk id="3" creationId="{AE1A0CCC-EF2C-499D-8F63-323BE7675C2B}"/>
          </ac:spMkLst>
        </pc:spChg>
        <pc:spChg chg="add del">
          <ac:chgData name="Kinga Kowalska" userId="9b7f9c5e3ab4442a" providerId="Windows Live" clId="Web-{35D633F5-4D1E-4C44-88E4-89B24CBAB8DB}" dt="2021-03-19T18:21:52.501" v="84"/>
          <ac:spMkLst>
            <pc:docMk/>
            <pc:sldMk cId="4119602947" sldId="263"/>
            <ac:spMk id="7" creationId="{75824B8B-B231-480A-9E80-6D446D1D9AA3}"/>
          </ac:spMkLst>
        </pc:spChg>
        <pc:spChg chg="add mod">
          <ac:chgData name="Kinga Kowalska" userId="9b7f9c5e3ab4442a" providerId="Windows Live" clId="Web-{35D633F5-4D1E-4C44-88E4-89B24CBAB8DB}" dt="2021-03-19T19:26:22.064" v="779" actId="20577"/>
          <ac:spMkLst>
            <pc:docMk/>
            <pc:sldMk cId="4119602947" sldId="263"/>
            <ac:spMk id="9" creationId="{5FC4CAB4-9EAD-4E09-A3B2-9DD10264300E}"/>
          </ac:spMkLst>
        </pc:spChg>
        <pc:spChg chg="add del">
          <ac:chgData name="Kinga Kowalska" userId="9b7f9c5e3ab4442a" providerId="Windows Live" clId="Web-{35D633F5-4D1E-4C44-88E4-89B24CBAB8DB}" dt="2021-03-19T18:20:23.704" v="44"/>
          <ac:spMkLst>
            <pc:docMk/>
            <pc:sldMk cId="4119602947" sldId="263"/>
            <ac:spMk id="10" creationId="{DA381740-063A-41A4-836D-85D14980EEF0}"/>
          </ac:spMkLst>
        </pc:spChg>
        <pc:spChg chg="add del">
          <ac:chgData name="Kinga Kowalska" userId="9b7f9c5e3ab4442a" providerId="Windows Live" clId="Web-{35D633F5-4D1E-4C44-88E4-89B24CBAB8DB}" dt="2021-03-19T18:20:23.704" v="44"/>
          <ac:spMkLst>
            <pc:docMk/>
            <pc:sldMk cId="4119602947" sldId="263"/>
            <ac:spMk id="12" creationId="{DA21A4AC-5300-4176-B2FB-67830A380702}"/>
          </ac:spMkLst>
        </pc:spChg>
        <pc:spChg chg="add del">
          <ac:chgData name="Kinga Kowalska" userId="9b7f9c5e3ab4442a" providerId="Windows Live" clId="Web-{35D633F5-4D1E-4C44-88E4-89B24CBAB8DB}" dt="2021-03-19T18:21:52.501" v="84"/>
          <ac:spMkLst>
            <pc:docMk/>
            <pc:sldMk cId="4119602947" sldId="263"/>
            <ac:spMk id="14" creationId="{C43AF03E-5FC1-48B3-8CF2-01998C2328AE}"/>
          </ac:spMkLst>
        </pc:spChg>
        <pc:spChg chg="add del">
          <ac:chgData name="Kinga Kowalska" userId="9b7f9c5e3ab4442a" providerId="Windows Live" clId="Web-{35D633F5-4D1E-4C44-88E4-89B24CBAB8DB}" dt="2021-03-19T18:21:52.501" v="84"/>
          <ac:spMkLst>
            <pc:docMk/>
            <pc:sldMk cId="4119602947" sldId="263"/>
            <ac:spMk id="16" creationId="{3FCFB1DE-0B7E-48CC-BA90-B2AB0889F9D6}"/>
          </ac:spMkLst>
        </pc:spChg>
        <pc:spChg chg="add del">
          <ac:chgData name="Kinga Kowalska" userId="9b7f9c5e3ab4442a" providerId="Windows Live" clId="Web-{35D633F5-4D1E-4C44-88E4-89B24CBAB8DB}" dt="2021-03-19T18:22:22.720" v="91"/>
          <ac:spMkLst>
            <pc:docMk/>
            <pc:sldMk cId="4119602947" sldId="263"/>
            <ac:spMk id="21" creationId="{DA381740-063A-41A4-836D-85D14980EEF0}"/>
          </ac:spMkLst>
        </pc:spChg>
        <pc:spChg chg="add del">
          <ac:chgData name="Kinga Kowalska" userId="9b7f9c5e3ab4442a" providerId="Windows Live" clId="Web-{35D633F5-4D1E-4C44-88E4-89B24CBAB8DB}" dt="2021-03-19T18:22:22.720" v="91"/>
          <ac:spMkLst>
            <pc:docMk/>
            <pc:sldMk cId="4119602947" sldId="263"/>
            <ac:spMk id="23" creationId="{25168669-A0B6-4763-BF5E-32A6D4ABE124}"/>
          </ac:spMkLst>
        </pc:spChg>
        <pc:spChg chg="add del">
          <ac:chgData name="Kinga Kowalska" userId="9b7f9c5e3ab4442a" providerId="Windows Live" clId="Web-{35D633F5-4D1E-4C44-88E4-89B24CBAB8DB}" dt="2021-03-19T18:22:22.720" v="91"/>
          <ac:spMkLst>
            <pc:docMk/>
            <pc:sldMk cId="4119602947" sldId="263"/>
            <ac:spMk id="25" creationId="{3833E1B1-6167-4A9F-A3F1-27B5B4901B0D}"/>
          </ac:spMkLst>
        </pc:spChg>
        <pc:spChg chg="add">
          <ac:chgData name="Kinga Kowalska" userId="9b7f9c5e3ab4442a" providerId="Windows Live" clId="Web-{35D633F5-4D1E-4C44-88E4-89B24CBAB8DB}" dt="2021-03-19T18:22:22.720" v="91"/>
          <ac:spMkLst>
            <pc:docMk/>
            <pc:sldMk cId="4119602947" sldId="263"/>
            <ac:spMk id="27" creationId="{F13C74B1-5B17-4795-BED0-7140497B445A}"/>
          </ac:spMkLst>
        </pc:spChg>
        <pc:spChg chg="add">
          <ac:chgData name="Kinga Kowalska" userId="9b7f9c5e3ab4442a" providerId="Windows Live" clId="Web-{35D633F5-4D1E-4C44-88E4-89B24CBAB8DB}" dt="2021-03-19T18:22:22.720" v="91"/>
          <ac:spMkLst>
            <pc:docMk/>
            <pc:sldMk cId="4119602947" sldId="263"/>
            <ac:spMk id="28" creationId="{3FCFB1DE-0B7E-48CC-BA90-B2AB0889F9D6}"/>
          </ac:spMkLst>
        </pc:spChg>
        <pc:spChg chg="add del">
          <ac:chgData name="Kinga Kowalska" userId="9b7f9c5e3ab4442a" providerId="Windows Live" clId="Web-{35D633F5-4D1E-4C44-88E4-89B24CBAB8DB}" dt="2021-03-19T18:22:22.705" v="90"/>
          <ac:spMkLst>
            <pc:docMk/>
            <pc:sldMk cId="4119602947" sldId="263"/>
            <ac:spMk id="30" creationId="{DA381740-063A-41A4-836D-85D14980EEF0}"/>
          </ac:spMkLst>
        </pc:spChg>
        <pc:spChg chg="add del">
          <ac:chgData name="Kinga Kowalska" userId="9b7f9c5e3ab4442a" providerId="Windows Live" clId="Web-{35D633F5-4D1E-4C44-88E4-89B24CBAB8DB}" dt="2021-03-19T18:22:22.705" v="90"/>
          <ac:spMkLst>
            <pc:docMk/>
            <pc:sldMk cId="4119602947" sldId="263"/>
            <ac:spMk id="32" creationId="{D4F87819-B70D-4927-B657-7D175613F950}"/>
          </ac:spMkLst>
        </pc:spChg>
        <pc:spChg chg="add del">
          <ac:chgData name="Kinga Kowalska" userId="9b7f9c5e3ab4442a" providerId="Windows Live" clId="Web-{35D633F5-4D1E-4C44-88E4-89B24CBAB8DB}" dt="2021-03-19T18:22:22.705" v="90"/>
          <ac:spMkLst>
            <pc:docMk/>
            <pc:sldMk cId="4119602947" sldId="263"/>
            <ac:spMk id="34" creationId="{DCB3820D-C773-4632-9F79-C890E1B2B50D}"/>
          </ac:spMkLst>
        </pc:spChg>
        <pc:spChg chg="add del">
          <ac:chgData name="Kinga Kowalska" userId="9b7f9c5e3ab4442a" providerId="Windows Live" clId="Web-{35D633F5-4D1E-4C44-88E4-89B24CBAB8DB}" dt="2021-03-19T18:22:22.705" v="90"/>
          <ac:spMkLst>
            <pc:docMk/>
            <pc:sldMk cId="4119602947" sldId="263"/>
            <ac:spMk id="36" creationId="{DCB8EB4B-AFE9-41E8-95B0-F246E5740491}"/>
          </ac:spMkLst>
        </pc:spChg>
        <pc:picChg chg="add del mod ord">
          <ac:chgData name="Kinga Kowalska" userId="9b7f9c5e3ab4442a" providerId="Windows Live" clId="Web-{35D633F5-4D1E-4C44-88E4-89B24CBAB8DB}" dt="2021-03-19T18:22:07.205" v="86"/>
          <ac:picMkLst>
            <pc:docMk/>
            <pc:sldMk cId="4119602947" sldId="263"/>
            <ac:picMk id="4" creationId="{8FECC861-7D14-4378-B7FD-C2AF963E40ED}"/>
          </ac:picMkLst>
        </pc:picChg>
        <pc:picChg chg="add mod ord">
          <ac:chgData name="Kinga Kowalska" userId="9b7f9c5e3ab4442a" providerId="Windows Live" clId="Web-{35D633F5-4D1E-4C44-88E4-89B24CBAB8DB}" dt="2021-03-19T18:22:22.720" v="91"/>
          <ac:picMkLst>
            <pc:docMk/>
            <pc:sldMk cId="4119602947" sldId="263"/>
            <ac:picMk id="5" creationId="{75F48893-DF81-4278-BFBB-821DB5EAF726}"/>
          </ac:picMkLst>
        </pc:picChg>
      </pc:sldChg>
      <pc:sldChg chg="addSp delSp modSp new mod modTransition setBg setClrOvrMap">
        <pc:chgData name="Kinga Kowalska" userId="9b7f9c5e3ab4442a" providerId="Windows Live" clId="Web-{35D633F5-4D1E-4C44-88E4-89B24CBAB8DB}" dt="2021-03-19T19:30:06.051" v="852"/>
        <pc:sldMkLst>
          <pc:docMk/>
          <pc:sldMk cId="4155351911" sldId="264"/>
        </pc:sldMkLst>
        <pc:spChg chg="mod ord">
          <ac:chgData name="Kinga Kowalska" userId="9b7f9c5e3ab4442a" providerId="Windows Live" clId="Web-{35D633F5-4D1E-4C44-88E4-89B24CBAB8DB}" dt="2021-03-19T19:26:39.064" v="787" actId="20577"/>
          <ac:spMkLst>
            <pc:docMk/>
            <pc:sldMk cId="4155351911" sldId="264"/>
            <ac:spMk id="2" creationId="{38ED3962-3798-4A27-A6E3-83A3A9AB32D1}"/>
          </ac:spMkLst>
        </pc:spChg>
        <pc:spChg chg="mod ord">
          <ac:chgData name="Kinga Kowalska" userId="9b7f9c5e3ab4442a" providerId="Windows Live" clId="Web-{35D633F5-4D1E-4C44-88E4-89B24CBAB8DB}" dt="2021-03-19T19:26:28.283" v="781" actId="20577"/>
          <ac:spMkLst>
            <pc:docMk/>
            <pc:sldMk cId="4155351911" sldId="264"/>
            <ac:spMk id="3" creationId="{4691D2DE-B348-4A16-9D37-3F00CF52E201}"/>
          </ac:spMkLst>
        </pc:spChg>
        <pc:spChg chg="add del">
          <ac:chgData name="Kinga Kowalska" userId="9b7f9c5e3ab4442a" providerId="Windows Live" clId="Web-{35D633F5-4D1E-4C44-88E4-89B24CBAB8DB}" dt="2021-03-19T18:29:14.724" v="133"/>
          <ac:spMkLst>
            <pc:docMk/>
            <pc:sldMk cId="4155351911" sldId="264"/>
            <ac:spMk id="6" creationId="{4BCB9E0F-80B4-4BE1-A13D-A796E8186083}"/>
          </ac:spMkLst>
        </pc:spChg>
        <pc:spChg chg="add del">
          <ac:chgData name="Kinga Kowalska" userId="9b7f9c5e3ab4442a" providerId="Windows Live" clId="Web-{35D633F5-4D1E-4C44-88E4-89B24CBAB8DB}" dt="2021-03-19T18:29:14.724" v="133"/>
          <ac:spMkLst>
            <pc:docMk/>
            <pc:sldMk cId="4155351911" sldId="264"/>
            <ac:spMk id="7" creationId="{3CE8AF5E-D374-4CF1-90CC-35CF73B81C3E}"/>
          </ac:spMkLst>
        </pc:spChg>
        <pc:spChg chg="add del">
          <ac:chgData name="Kinga Kowalska" userId="9b7f9c5e3ab4442a" providerId="Windows Live" clId="Web-{35D633F5-4D1E-4C44-88E4-89B24CBAB8DB}" dt="2021-03-19T18:28:21.145" v="126"/>
          <ac:spMkLst>
            <pc:docMk/>
            <pc:sldMk cId="4155351911" sldId="264"/>
            <ac:spMk id="9" creationId="{F13C74B1-5B17-4795-BED0-7140497B445A}"/>
          </ac:spMkLst>
        </pc:spChg>
        <pc:spChg chg="add del">
          <ac:chgData name="Kinga Kowalska" userId="9b7f9c5e3ab4442a" providerId="Windows Live" clId="Web-{35D633F5-4D1E-4C44-88E4-89B24CBAB8DB}" dt="2021-03-19T18:29:14.708" v="132"/>
          <ac:spMkLst>
            <pc:docMk/>
            <pc:sldMk cId="4155351911" sldId="264"/>
            <ac:spMk id="10" creationId="{A6D37EE4-EA1B-46EE-A54B-5233C63C9695}"/>
          </ac:spMkLst>
        </pc:spChg>
        <pc:spChg chg="add del">
          <ac:chgData name="Kinga Kowalska" userId="9b7f9c5e3ab4442a" providerId="Windows Live" clId="Web-{35D633F5-4D1E-4C44-88E4-89B24CBAB8DB}" dt="2021-03-19T18:28:21.145" v="126"/>
          <ac:spMkLst>
            <pc:docMk/>
            <pc:sldMk cId="4155351911" sldId="264"/>
            <ac:spMk id="11" creationId="{3FCFB1DE-0B7E-48CC-BA90-B2AB0889F9D6}"/>
          </ac:spMkLst>
        </pc:spChg>
        <pc:spChg chg="add del">
          <ac:chgData name="Kinga Kowalska" userId="9b7f9c5e3ab4442a" providerId="Windows Live" clId="Web-{35D633F5-4D1E-4C44-88E4-89B24CBAB8DB}" dt="2021-03-19T18:29:06.099" v="130"/>
          <ac:spMkLst>
            <pc:docMk/>
            <pc:sldMk cId="4155351911" sldId="264"/>
            <ac:spMk id="12" creationId="{AED1D94F-BC8C-4ABD-9133-E5FE8FD01D22}"/>
          </ac:spMkLst>
        </pc:spChg>
        <pc:spChg chg="add del">
          <ac:chgData name="Kinga Kowalska" userId="9b7f9c5e3ab4442a" providerId="Windows Live" clId="Web-{35D633F5-4D1E-4C44-88E4-89B24CBAB8DB}" dt="2021-03-19T18:29:14.708" v="132"/>
          <ac:spMkLst>
            <pc:docMk/>
            <pc:sldMk cId="4155351911" sldId="264"/>
            <ac:spMk id="13" creationId="{3EB27620-B0B1-4232-A055-99D3476060CF}"/>
          </ac:spMkLst>
        </pc:spChg>
        <pc:spChg chg="add del">
          <ac:chgData name="Kinga Kowalska" userId="9b7f9c5e3ab4442a" providerId="Windows Live" clId="Web-{35D633F5-4D1E-4C44-88E4-89B24CBAB8DB}" dt="2021-03-19T18:29:06.099" v="130"/>
          <ac:spMkLst>
            <pc:docMk/>
            <pc:sldMk cId="4155351911" sldId="264"/>
            <ac:spMk id="14" creationId="{65C49067-A40C-4881-A0C6-21B61255100C}"/>
          </ac:spMkLst>
        </pc:spChg>
        <pc:spChg chg="add">
          <ac:chgData name="Kinga Kowalska" userId="9b7f9c5e3ab4442a" providerId="Windows Live" clId="Web-{35D633F5-4D1E-4C44-88E4-89B24CBAB8DB}" dt="2021-03-19T18:29:14.724" v="133"/>
          <ac:spMkLst>
            <pc:docMk/>
            <pc:sldMk cId="4155351911" sldId="264"/>
            <ac:spMk id="15" creationId="{F13C74B1-5B17-4795-BED0-7140497B445A}"/>
          </ac:spMkLst>
        </pc:spChg>
        <pc:spChg chg="add">
          <ac:chgData name="Kinga Kowalska" userId="9b7f9c5e3ab4442a" providerId="Windows Live" clId="Web-{35D633F5-4D1E-4C44-88E4-89B24CBAB8DB}" dt="2021-03-19T18:29:14.724" v="133"/>
          <ac:spMkLst>
            <pc:docMk/>
            <pc:sldMk cId="4155351911" sldId="264"/>
            <ac:spMk id="16" creationId="{3FCFB1DE-0B7E-48CC-BA90-B2AB0889F9D6}"/>
          </ac:spMkLst>
        </pc:spChg>
        <pc:picChg chg="add mod ord">
          <ac:chgData name="Kinga Kowalska" userId="9b7f9c5e3ab4442a" providerId="Windows Live" clId="Web-{35D633F5-4D1E-4C44-88E4-89B24CBAB8DB}" dt="2021-03-19T18:29:14.724" v="133"/>
          <ac:picMkLst>
            <pc:docMk/>
            <pc:sldMk cId="4155351911" sldId="264"/>
            <ac:picMk id="4" creationId="{C286ECD4-E407-4A5E-962F-72F88CFB0A7B}"/>
          </ac:picMkLst>
        </pc:picChg>
      </pc:sldChg>
      <pc:sldChg chg="addSp delSp modSp new mod modTransition setBg setClrOvrMap">
        <pc:chgData name="Kinga Kowalska" userId="9b7f9c5e3ab4442a" providerId="Windows Live" clId="Web-{35D633F5-4D1E-4C44-88E4-89B24CBAB8DB}" dt="2021-03-19T19:30:08.144" v="853"/>
        <pc:sldMkLst>
          <pc:docMk/>
          <pc:sldMk cId="3236053031" sldId="265"/>
        </pc:sldMkLst>
        <pc:spChg chg="mod">
          <ac:chgData name="Kinga Kowalska" userId="9b7f9c5e3ab4442a" providerId="Windows Live" clId="Web-{35D633F5-4D1E-4C44-88E4-89B24CBAB8DB}" dt="2021-03-19T19:27:33.940" v="816" actId="20577"/>
          <ac:spMkLst>
            <pc:docMk/>
            <pc:sldMk cId="3236053031" sldId="265"/>
            <ac:spMk id="2" creationId="{9BDB7CE4-F964-48D3-9B7A-FAE92F1C802D}"/>
          </ac:spMkLst>
        </pc:spChg>
        <pc:spChg chg="mod">
          <ac:chgData name="Kinga Kowalska" userId="9b7f9c5e3ab4442a" providerId="Windows Live" clId="Web-{35D633F5-4D1E-4C44-88E4-89B24CBAB8DB}" dt="2021-03-19T18:38:01.087" v="192"/>
          <ac:spMkLst>
            <pc:docMk/>
            <pc:sldMk cId="3236053031" sldId="265"/>
            <ac:spMk id="3" creationId="{7FA8308D-507F-4274-82C2-DB350903AF6A}"/>
          </ac:spMkLst>
        </pc:spChg>
        <pc:spChg chg="add del">
          <ac:chgData name="Kinga Kowalska" userId="9b7f9c5e3ab4442a" providerId="Windows Live" clId="Web-{35D633F5-4D1E-4C44-88E4-89B24CBAB8DB}" dt="2021-03-19T18:36:31.946" v="184"/>
          <ac:spMkLst>
            <pc:docMk/>
            <pc:sldMk cId="3236053031" sldId="265"/>
            <ac:spMk id="9" creationId="{F13C74B1-5B17-4795-BED0-7140497B445A}"/>
          </ac:spMkLst>
        </pc:spChg>
        <pc:spChg chg="add del">
          <ac:chgData name="Kinga Kowalska" userId="9b7f9c5e3ab4442a" providerId="Windows Live" clId="Web-{35D633F5-4D1E-4C44-88E4-89B24CBAB8DB}" dt="2021-03-19T18:36:31.946" v="184"/>
          <ac:spMkLst>
            <pc:docMk/>
            <pc:sldMk cId="3236053031" sldId="265"/>
            <ac:spMk id="11" creationId="{3FCFB1DE-0B7E-48CC-BA90-B2AB0889F9D6}"/>
          </ac:spMkLst>
        </pc:spChg>
        <pc:spChg chg="add del">
          <ac:chgData name="Kinga Kowalska" userId="9b7f9c5e3ab4442a" providerId="Windows Live" clId="Web-{35D633F5-4D1E-4C44-88E4-89B24CBAB8DB}" dt="2021-03-19T18:36:31.899" v="183"/>
          <ac:spMkLst>
            <pc:docMk/>
            <pc:sldMk cId="3236053031" sldId="265"/>
            <ac:spMk id="13" creationId="{2C61293E-6EBE-43EF-A52C-9BEBFD7679D4}"/>
          </ac:spMkLst>
        </pc:spChg>
        <pc:spChg chg="add del">
          <ac:chgData name="Kinga Kowalska" userId="9b7f9c5e3ab4442a" providerId="Windows Live" clId="Web-{35D633F5-4D1E-4C44-88E4-89B24CBAB8DB}" dt="2021-03-19T18:36:31.899" v="183"/>
          <ac:spMkLst>
            <pc:docMk/>
            <pc:sldMk cId="3236053031" sldId="265"/>
            <ac:spMk id="14" creationId="{3FCFB1DE-0B7E-48CC-BA90-B2AB0889F9D6}"/>
          </ac:spMkLst>
        </pc:spChg>
        <pc:spChg chg="add del">
          <ac:chgData name="Kinga Kowalska" userId="9b7f9c5e3ab4442a" providerId="Windows Live" clId="Web-{35D633F5-4D1E-4C44-88E4-89B24CBAB8DB}" dt="2021-03-19T18:38:01.087" v="192"/>
          <ac:spMkLst>
            <pc:docMk/>
            <pc:sldMk cId="3236053031" sldId="265"/>
            <ac:spMk id="15" creationId="{A9D2268A-D939-4E78-91B6-6C7E46406788}"/>
          </ac:spMkLst>
        </pc:spChg>
        <pc:spChg chg="add del">
          <ac:chgData name="Kinga Kowalska" userId="9b7f9c5e3ab4442a" providerId="Windows Live" clId="Web-{35D633F5-4D1E-4C44-88E4-89B24CBAB8DB}" dt="2021-03-19T18:36:27.915" v="181"/>
          <ac:spMkLst>
            <pc:docMk/>
            <pc:sldMk cId="3236053031" sldId="265"/>
            <ac:spMk id="16" creationId="{F13C74B1-5B17-4795-BED0-7140497B445A}"/>
          </ac:spMkLst>
        </pc:spChg>
        <pc:spChg chg="add del">
          <ac:chgData name="Kinga Kowalska" userId="9b7f9c5e3ab4442a" providerId="Windows Live" clId="Web-{35D633F5-4D1E-4C44-88E4-89B24CBAB8DB}" dt="2021-03-19T18:38:01.087" v="192"/>
          <ac:spMkLst>
            <pc:docMk/>
            <pc:sldMk cId="3236053031" sldId="265"/>
            <ac:spMk id="17" creationId="{E0C43A58-225D-452D-8185-0D89D1EED861}"/>
          </ac:spMkLst>
        </pc:spChg>
        <pc:spChg chg="add del">
          <ac:chgData name="Kinga Kowalska" userId="9b7f9c5e3ab4442a" providerId="Windows Live" clId="Web-{35D633F5-4D1E-4C44-88E4-89B24CBAB8DB}" dt="2021-03-19T18:36:27.915" v="181"/>
          <ac:spMkLst>
            <pc:docMk/>
            <pc:sldMk cId="3236053031" sldId="265"/>
            <ac:spMk id="18" creationId="{3FCFB1DE-0B7E-48CC-BA90-B2AB0889F9D6}"/>
          </ac:spMkLst>
        </pc:spChg>
        <pc:spChg chg="add">
          <ac:chgData name="Kinga Kowalska" userId="9b7f9c5e3ab4442a" providerId="Windows Live" clId="Web-{35D633F5-4D1E-4C44-88E4-89B24CBAB8DB}" dt="2021-03-19T18:38:01.087" v="192"/>
          <ac:spMkLst>
            <pc:docMk/>
            <pc:sldMk cId="3236053031" sldId="265"/>
            <ac:spMk id="22" creationId="{2C61293E-6EBE-43EF-A52C-9BEBFD7679D4}"/>
          </ac:spMkLst>
        </pc:spChg>
        <pc:spChg chg="add">
          <ac:chgData name="Kinga Kowalska" userId="9b7f9c5e3ab4442a" providerId="Windows Live" clId="Web-{35D633F5-4D1E-4C44-88E4-89B24CBAB8DB}" dt="2021-03-19T18:38:01.087" v="192"/>
          <ac:spMkLst>
            <pc:docMk/>
            <pc:sldMk cId="3236053031" sldId="265"/>
            <ac:spMk id="24" creationId="{3FCFB1DE-0B7E-48CC-BA90-B2AB0889F9D6}"/>
          </ac:spMkLst>
        </pc:spChg>
        <pc:picChg chg="add mod ord">
          <ac:chgData name="Kinga Kowalska" userId="9b7f9c5e3ab4442a" providerId="Windows Live" clId="Web-{35D633F5-4D1E-4C44-88E4-89B24CBAB8DB}" dt="2021-03-19T18:38:01.087" v="192"/>
          <ac:picMkLst>
            <pc:docMk/>
            <pc:sldMk cId="3236053031" sldId="265"/>
            <ac:picMk id="4" creationId="{126F6952-356B-43B5-AA60-712CB8F9C5F1}"/>
          </ac:picMkLst>
        </pc:picChg>
      </pc:sldChg>
      <pc:sldChg chg="addSp delSp modSp new mod modTransition setBg addAnim">
        <pc:chgData name="Kinga Kowalska" userId="9b7f9c5e3ab4442a" providerId="Windows Live" clId="Web-{35D633F5-4D1E-4C44-88E4-89B24CBAB8DB}" dt="2021-03-19T19:35:27.319" v="873" actId="20577"/>
        <pc:sldMkLst>
          <pc:docMk/>
          <pc:sldMk cId="1699307186" sldId="266"/>
        </pc:sldMkLst>
        <pc:spChg chg="mod">
          <ac:chgData name="Kinga Kowalska" userId="9b7f9c5e3ab4442a" providerId="Windows Live" clId="Web-{35D633F5-4D1E-4C44-88E4-89B24CBAB8DB}" dt="2021-03-19T19:28:09.299" v="834" actId="20577"/>
          <ac:spMkLst>
            <pc:docMk/>
            <pc:sldMk cId="1699307186" sldId="266"/>
            <ac:spMk id="2" creationId="{304D9EBB-33BE-4AF1-B780-59FDCC70E4D8}"/>
          </ac:spMkLst>
        </pc:spChg>
        <pc:spChg chg="del">
          <ac:chgData name="Kinga Kowalska" userId="9b7f9c5e3ab4442a" providerId="Windows Live" clId="Web-{35D633F5-4D1E-4C44-88E4-89B24CBAB8DB}" dt="2021-03-19T18:43:27.872" v="249"/>
          <ac:spMkLst>
            <pc:docMk/>
            <pc:sldMk cId="1699307186" sldId="266"/>
            <ac:spMk id="3" creationId="{342C94D4-F2C3-49A2-A797-8C52E4BFE5B2}"/>
          </ac:spMkLst>
        </pc:spChg>
        <pc:spChg chg="add del">
          <ac:chgData name="Kinga Kowalska" userId="9b7f9c5e3ab4442a" providerId="Windows Live" clId="Web-{35D633F5-4D1E-4C44-88E4-89B24CBAB8DB}" dt="2021-03-19T18:50:46.656" v="416"/>
          <ac:spMkLst>
            <pc:docMk/>
            <pc:sldMk cId="1699307186" sldId="266"/>
            <ac:spMk id="7" creationId="{95B1FC96-0749-41C9-BAED-E089E77149FA}"/>
          </ac:spMkLst>
        </pc:spChg>
        <pc:spChg chg="add mod ord">
          <ac:chgData name="Kinga Kowalska" userId="9b7f9c5e3ab4442a" providerId="Windows Live" clId="Web-{35D633F5-4D1E-4C44-88E4-89B24CBAB8DB}" dt="2021-03-19T19:35:27.319" v="873" actId="20577"/>
          <ac:spMkLst>
            <pc:docMk/>
            <pc:sldMk cId="1699307186" sldId="266"/>
            <ac:spMk id="9" creationId="{95662CA2-D000-4A29-973F-554CF199F2EE}"/>
          </ac:spMkLst>
        </pc:spChg>
        <pc:spChg chg="add del">
          <ac:chgData name="Kinga Kowalska" userId="9b7f9c5e3ab4442a" providerId="Windows Live" clId="Web-{35D633F5-4D1E-4C44-88E4-89B24CBAB8DB}" dt="2021-03-19T18:44:39.200" v="264"/>
          <ac:spMkLst>
            <pc:docMk/>
            <pc:sldMk cId="1699307186" sldId="266"/>
            <ac:spMk id="10" creationId="{DA381740-063A-41A4-836D-85D14980EEF0}"/>
          </ac:spMkLst>
        </pc:spChg>
        <pc:spChg chg="add del">
          <ac:chgData name="Kinga Kowalska" userId="9b7f9c5e3ab4442a" providerId="Windows Live" clId="Web-{35D633F5-4D1E-4C44-88E4-89B24CBAB8DB}" dt="2021-03-19T18:44:39.200" v="264"/>
          <ac:spMkLst>
            <pc:docMk/>
            <pc:sldMk cId="1699307186" sldId="266"/>
            <ac:spMk id="12" creationId="{F1634B2F-87C9-45D9-AE29-34A7EEC94EE1}"/>
          </ac:spMkLst>
        </pc:spChg>
        <pc:spChg chg="add del">
          <ac:chgData name="Kinga Kowalska" userId="9b7f9c5e3ab4442a" providerId="Windows Live" clId="Web-{35D633F5-4D1E-4C44-88E4-89B24CBAB8DB}" dt="2021-03-19T18:50:46.656" v="416"/>
          <ac:spMkLst>
            <pc:docMk/>
            <pc:sldMk cId="1699307186" sldId="266"/>
            <ac:spMk id="14" creationId="{535742DD-1B16-4E9D-B715-0D74B4574A68}"/>
          </ac:spMkLst>
        </pc:spChg>
        <pc:spChg chg="add">
          <ac:chgData name="Kinga Kowalska" userId="9b7f9c5e3ab4442a" providerId="Windows Live" clId="Web-{35D633F5-4D1E-4C44-88E4-89B24CBAB8DB}" dt="2021-03-19T18:50:46.656" v="416"/>
          <ac:spMkLst>
            <pc:docMk/>
            <pc:sldMk cId="1699307186" sldId="266"/>
            <ac:spMk id="19" creationId="{DA381740-063A-41A4-836D-85D14980EEF0}"/>
          </ac:spMkLst>
        </pc:spChg>
        <pc:spChg chg="add">
          <ac:chgData name="Kinga Kowalska" userId="9b7f9c5e3ab4442a" providerId="Windows Live" clId="Web-{35D633F5-4D1E-4C44-88E4-89B24CBAB8DB}" dt="2021-03-19T18:50:46.656" v="416"/>
          <ac:spMkLst>
            <pc:docMk/>
            <pc:sldMk cId="1699307186" sldId="266"/>
            <ac:spMk id="21" creationId="{D880886B-02ED-4317-9236-CB60C22CF7F3}"/>
          </ac:spMkLst>
        </pc:spChg>
        <pc:picChg chg="add mod ord">
          <ac:chgData name="Kinga Kowalska" userId="9b7f9c5e3ab4442a" providerId="Windows Live" clId="Web-{35D633F5-4D1E-4C44-88E4-89B24CBAB8DB}" dt="2021-03-19T18:50:46.656" v="416"/>
          <ac:picMkLst>
            <pc:docMk/>
            <pc:sldMk cId="1699307186" sldId="266"/>
            <ac:picMk id="4" creationId="{4C7E415B-77C0-4275-9B70-34102FBE2421}"/>
          </ac:picMkLst>
        </pc:picChg>
        <pc:picChg chg="add mod">
          <ac:chgData name="Kinga Kowalska" userId="9b7f9c5e3ab4442a" providerId="Windows Live" clId="Web-{35D633F5-4D1E-4C44-88E4-89B24CBAB8DB}" dt="2021-03-19T18:50:46.656" v="416"/>
          <ac:picMkLst>
            <pc:docMk/>
            <pc:sldMk cId="1699307186" sldId="266"/>
            <ac:picMk id="5" creationId="{3E160860-648B-4FA3-90BA-5CFAFF652488}"/>
          </ac:picMkLst>
        </pc:picChg>
      </pc:sldChg>
      <pc:sldChg chg="addSp delSp modSp new del mod setBg addAnim delAnim">
        <pc:chgData name="Kinga Kowalska" userId="9b7f9c5e3ab4442a" providerId="Windows Live" clId="Web-{35D633F5-4D1E-4C44-88E4-89B24CBAB8DB}" dt="2021-03-19T19:04:24.351" v="582"/>
        <pc:sldMkLst>
          <pc:docMk/>
          <pc:sldMk cId="3454796257" sldId="267"/>
        </pc:sldMkLst>
        <pc:spChg chg="mod">
          <ac:chgData name="Kinga Kowalska" userId="9b7f9c5e3ab4442a" providerId="Windows Live" clId="Web-{35D633F5-4D1E-4C44-88E4-89B24CBAB8DB}" dt="2021-03-19T19:02:41.209" v="571"/>
          <ac:spMkLst>
            <pc:docMk/>
            <pc:sldMk cId="3454796257" sldId="267"/>
            <ac:spMk id="2" creationId="{1322B8DD-6769-4D07-A389-634AA911CCAF}"/>
          </ac:spMkLst>
        </pc:spChg>
        <pc:spChg chg="del">
          <ac:chgData name="Kinga Kowalska" userId="9b7f9c5e3ab4442a" providerId="Windows Live" clId="Web-{35D633F5-4D1E-4C44-88E4-89B24CBAB8DB}" dt="2021-03-19T18:56:21.268" v="496"/>
          <ac:spMkLst>
            <pc:docMk/>
            <pc:sldMk cId="3454796257" sldId="267"/>
            <ac:spMk id="3" creationId="{3D854371-ED86-493C-9111-CE10C3913021}"/>
          </ac:spMkLst>
        </pc:spChg>
        <pc:spChg chg="add mod">
          <ac:chgData name="Kinga Kowalska" userId="9b7f9c5e3ab4442a" providerId="Windows Live" clId="Web-{35D633F5-4D1E-4C44-88E4-89B24CBAB8DB}" dt="2021-03-19T19:03:40.803" v="577" actId="1076"/>
          <ac:spMkLst>
            <pc:docMk/>
            <pc:sldMk cId="3454796257" sldId="267"/>
            <ac:spMk id="8" creationId="{E8FFB8B1-39FA-4EE7-8168-7714F02CB57A}"/>
          </ac:spMkLst>
        </pc:spChg>
        <pc:spChg chg="add del">
          <ac:chgData name="Kinga Kowalska" userId="9b7f9c5e3ab4442a" providerId="Windows Live" clId="Web-{35D633F5-4D1E-4C44-88E4-89B24CBAB8DB}" dt="2021-03-19T19:01:52.537" v="565"/>
          <ac:spMkLst>
            <pc:docMk/>
            <pc:sldMk cId="3454796257" sldId="267"/>
            <ac:spMk id="11" creationId="{F13C74B1-5B17-4795-BED0-7140497B445A}"/>
          </ac:spMkLst>
        </pc:spChg>
        <pc:spChg chg="add del">
          <ac:chgData name="Kinga Kowalska" userId="9b7f9c5e3ab4442a" providerId="Windows Live" clId="Web-{35D633F5-4D1E-4C44-88E4-89B24CBAB8DB}" dt="2021-03-19T19:01:52.537" v="565"/>
          <ac:spMkLst>
            <pc:docMk/>
            <pc:sldMk cId="3454796257" sldId="267"/>
            <ac:spMk id="13" creationId="{3FCFB1DE-0B7E-48CC-BA90-B2AB0889F9D6}"/>
          </ac:spMkLst>
        </pc:spChg>
        <pc:spChg chg="add del">
          <ac:chgData name="Kinga Kowalska" userId="9b7f9c5e3ab4442a" providerId="Windows Live" clId="Web-{35D633F5-4D1E-4C44-88E4-89B24CBAB8DB}" dt="2021-03-19T19:02:41.209" v="571"/>
          <ac:spMkLst>
            <pc:docMk/>
            <pc:sldMk cId="3454796257" sldId="267"/>
            <ac:spMk id="15" creationId="{DA381740-063A-41A4-836D-85D14980EEF0}"/>
          </ac:spMkLst>
        </pc:spChg>
        <pc:spChg chg="add del">
          <ac:chgData name="Kinga Kowalska" userId="9b7f9c5e3ab4442a" providerId="Windows Live" clId="Web-{35D633F5-4D1E-4C44-88E4-89B24CBAB8DB}" dt="2021-03-19T19:02:41.209" v="571"/>
          <ac:spMkLst>
            <pc:docMk/>
            <pc:sldMk cId="3454796257" sldId="267"/>
            <ac:spMk id="16" creationId="{9B7AD9F6-8CE7-4299-8FC6-328F4DCD3FF9}"/>
          </ac:spMkLst>
        </pc:spChg>
        <pc:spChg chg="add del">
          <ac:chgData name="Kinga Kowalska" userId="9b7f9c5e3ab4442a" providerId="Windows Live" clId="Web-{35D633F5-4D1E-4C44-88E4-89B24CBAB8DB}" dt="2021-03-19T19:01:52.521" v="564"/>
          <ac:spMkLst>
            <pc:docMk/>
            <pc:sldMk cId="3454796257" sldId="267"/>
            <ac:spMk id="18" creationId="{F13C74B1-5B17-4795-BED0-7140497B445A}"/>
          </ac:spMkLst>
        </pc:spChg>
        <pc:spChg chg="add del">
          <ac:chgData name="Kinga Kowalska" userId="9b7f9c5e3ab4442a" providerId="Windows Live" clId="Web-{35D633F5-4D1E-4C44-88E4-89B24CBAB8DB}" dt="2021-03-19T19:01:52.521" v="564"/>
          <ac:spMkLst>
            <pc:docMk/>
            <pc:sldMk cId="3454796257" sldId="267"/>
            <ac:spMk id="20" creationId="{3FCFB1DE-0B7E-48CC-BA90-B2AB0889F9D6}"/>
          </ac:spMkLst>
        </pc:spChg>
        <pc:spChg chg="add del">
          <ac:chgData name="Kinga Kowalska" userId="9b7f9c5e3ab4442a" providerId="Windows Live" clId="Web-{35D633F5-4D1E-4C44-88E4-89B24CBAB8DB}" dt="2021-03-19T19:02:41.209" v="571"/>
          <ac:spMkLst>
            <pc:docMk/>
            <pc:sldMk cId="3454796257" sldId="267"/>
            <ac:spMk id="22" creationId="{F49775AF-8896-43EE-92C6-83497D6DC56F}"/>
          </ac:spMkLst>
        </pc:spChg>
        <pc:spChg chg="add">
          <ac:chgData name="Kinga Kowalska" userId="9b7f9c5e3ab4442a" providerId="Windows Live" clId="Web-{35D633F5-4D1E-4C44-88E4-89B24CBAB8DB}" dt="2021-03-19T19:02:41.209" v="571"/>
          <ac:spMkLst>
            <pc:docMk/>
            <pc:sldMk cId="3454796257" sldId="267"/>
            <ac:spMk id="27" creationId="{DA381740-063A-41A4-836D-85D14980EEF0}"/>
          </ac:spMkLst>
        </pc:spChg>
        <pc:spChg chg="add">
          <ac:chgData name="Kinga Kowalska" userId="9b7f9c5e3ab4442a" providerId="Windows Live" clId="Web-{35D633F5-4D1E-4C44-88E4-89B24CBAB8DB}" dt="2021-03-19T19:02:41.209" v="571"/>
          <ac:spMkLst>
            <pc:docMk/>
            <pc:sldMk cId="3454796257" sldId="267"/>
            <ac:spMk id="29" creationId="{D880886B-02ED-4317-9236-CB60C22CF7F3}"/>
          </ac:spMkLst>
        </pc:spChg>
        <pc:picChg chg="add del mod ord">
          <ac:chgData name="Kinga Kowalska" userId="9b7f9c5e3ab4442a" providerId="Windows Live" clId="Web-{35D633F5-4D1E-4C44-88E4-89B24CBAB8DB}" dt="2021-03-19T19:01:05.927" v="559"/>
          <ac:picMkLst>
            <pc:docMk/>
            <pc:sldMk cId="3454796257" sldId="267"/>
            <ac:picMk id="4" creationId="{C3D46AF2-1F61-4FEE-9A77-FFE00032CDEE}"/>
          </ac:picMkLst>
        </pc:picChg>
        <pc:picChg chg="add mod">
          <ac:chgData name="Kinga Kowalska" userId="9b7f9c5e3ab4442a" providerId="Windows Live" clId="Web-{35D633F5-4D1E-4C44-88E4-89B24CBAB8DB}" dt="2021-03-19T19:03:59.725" v="581" actId="1076"/>
          <ac:picMkLst>
            <pc:docMk/>
            <pc:sldMk cId="3454796257" sldId="267"/>
            <ac:picMk id="5" creationId="{EFD574B5-9FBB-421D-9C39-1731DF50F6B9}"/>
          </ac:picMkLst>
        </pc:picChg>
        <pc:picChg chg="add mod">
          <ac:chgData name="Kinga Kowalska" userId="9b7f9c5e3ab4442a" providerId="Windows Live" clId="Web-{35D633F5-4D1E-4C44-88E4-89B24CBAB8DB}" dt="2021-03-19T19:02:57.897" v="573" actId="1076"/>
          <ac:picMkLst>
            <pc:docMk/>
            <pc:sldMk cId="3454796257" sldId="267"/>
            <ac:picMk id="6" creationId="{BA23EBC6-FEFF-4839-9DF4-8496862AA76B}"/>
          </ac:picMkLst>
        </pc:picChg>
      </pc:sldChg>
      <pc:sldChg chg="addSp delSp modSp new mod modTransition setBg addAnim setClrOvrMap">
        <pc:chgData name="Kinga Kowalska" userId="9b7f9c5e3ab4442a" providerId="Windows Live" clId="Web-{35D633F5-4D1E-4C44-88E4-89B24CBAB8DB}" dt="2021-03-19T19:30:12.379" v="855"/>
        <pc:sldMkLst>
          <pc:docMk/>
          <pc:sldMk cId="4282141011" sldId="267"/>
        </pc:sldMkLst>
        <pc:spChg chg="mod">
          <ac:chgData name="Kinga Kowalska" userId="9b7f9c5e3ab4442a" providerId="Windows Live" clId="Web-{35D633F5-4D1E-4C44-88E4-89B24CBAB8DB}" dt="2021-03-19T19:28:54.472" v="845" actId="20577"/>
          <ac:spMkLst>
            <pc:docMk/>
            <pc:sldMk cId="4282141011" sldId="267"/>
            <ac:spMk id="2" creationId="{DC319207-EBDC-4D32-B78C-43E9D6705EF1}"/>
          </ac:spMkLst>
        </pc:spChg>
        <pc:spChg chg="del">
          <ac:chgData name="Kinga Kowalska" userId="9b7f9c5e3ab4442a" providerId="Windows Live" clId="Web-{35D633F5-4D1E-4C44-88E4-89B24CBAB8DB}" dt="2021-03-19T19:10:35.541" v="615"/>
          <ac:spMkLst>
            <pc:docMk/>
            <pc:sldMk cId="4282141011" sldId="267"/>
            <ac:spMk id="3" creationId="{6D59FC6D-C91F-4FD1-9380-4D2ED858F9F0}"/>
          </ac:spMkLst>
        </pc:spChg>
        <pc:spChg chg="add mod">
          <ac:chgData name="Kinga Kowalska" userId="9b7f9c5e3ab4442a" providerId="Windows Live" clId="Web-{35D633F5-4D1E-4C44-88E4-89B24CBAB8DB}" dt="2021-03-19T19:13:11.261" v="655"/>
          <ac:spMkLst>
            <pc:docMk/>
            <pc:sldMk cId="4282141011" sldId="267"/>
            <ac:spMk id="8" creationId="{C6761A8A-8F5D-4D53-8BF1-4367A0677936}"/>
          </ac:spMkLst>
        </pc:spChg>
        <pc:spChg chg="add del">
          <ac:chgData name="Kinga Kowalska" userId="9b7f9c5e3ab4442a" providerId="Windows Live" clId="Web-{35D633F5-4D1E-4C44-88E4-89B24CBAB8DB}" dt="2021-03-19T19:13:11.261" v="655"/>
          <ac:spMkLst>
            <pc:docMk/>
            <pc:sldMk cId="4282141011" sldId="267"/>
            <ac:spMk id="11" creationId="{F13C74B1-5B17-4795-BED0-7140497B445A}"/>
          </ac:spMkLst>
        </pc:spChg>
        <pc:spChg chg="add del">
          <ac:chgData name="Kinga Kowalska" userId="9b7f9c5e3ab4442a" providerId="Windows Live" clId="Web-{35D633F5-4D1E-4C44-88E4-89B24CBAB8DB}" dt="2021-03-19T19:13:11.261" v="655"/>
          <ac:spMkLst>
            <pc:docMk/>
            <pc:sldMk cId="4282141011" sldId="267"/>
            <ac:spMk id="13" creationId="{3FCFB1DE-0B7E-48CC-BA90-B2AB0889F9D6}"/>
          </ac:spMkLst>
        </pc:spChg>
        <pc:spChg chg="add">
          <ac:chgData name="Kinga Kowalska" userId="9b7f9c5e3ab4442a" providerId="Windows Live" clId="Web-{35D633F5-4D1E-4C44-88E4-89B24CBAB8DB}" dt="2021-03-19T19:13:11.261" v="655"/>
          <ac:spMkLst>
            <pc:docMk/>
            <pc:sldMk cId="4282141011" sldId="267"/>
            <ac:spMk id="18" creationId="{DA381740-063A-41A4-836D-85D14980EEF0}"/>
          </ac:spMkLst>
        </pc:spChg>
        <pc:spChg chg="add">
          <ac:chgData name="Kinga Kowalska" userId="9b7f9c5e3ab4442a" providerId="Windows Live" clId="Web-{35D633F5-4D1E-4C44-88E4-89B24CBAB8DB}" dt="2021-03-19T19:13:11.261" v="655"/>
          <ac:spMkLst>
            <pc:docMk/>
            <pc:sldMk cId="4282141011" sldId="267"/>
            <ac:spMk id="20" creationId="{657F69E0-C4B0-4BEC-A689-4F8D877F05D4}"/>
          </ac:spMkLst>
        </pc:spChg>
        <pc:spChg chg="add">
          <ac:chgData name="Kinga Kowalska" userId="9b7f9c5e3ab4442a" providerId="Windows Live" clId="Web-{35D633F5-4D1E-4C44-88E4-89B24CBAB8DB}" dt="2021-03-19T19:13:11.261" v="655"/>
          <ac:spMkLst>
            <pc:docMk/>
            <pc:sldMk cId="4282141011" sldId="267"/>
            <ac:spMk id="22" creationId="{9F6380B4-6A1C-481E-8408-B4E6C75B9B81}"/>
          </ac:spMkLst>
        </pc:spChg>
        <pc:picChg chg="add mod ord">
          <ac:chgData name="Kinga Kowalska" userId="9b7f9c5e3ab4442a" providerId="Windows Live" clId="Web-{35D633F5-4D1E-4C44-88E4-89B24CBAB8DB}" dt="2021-03-19T19:13:11.261" v="655"/>
          <ac:picMkLst>
            <pc:docMk/>
            <pc:sldMk cId="4282141011" sldId="267"/>
            <ac:picMk id="4" creationId="{C401C8C8-9D41-47CD-ADC6-107F06C1C052}"/>
          </ac:picMkLst>
        </pc:picChg>
      </pc:sldChg>
      <pc:sldChg chg="addSp delSp modSp new mod modTransition setBg addAnim setClrOvrMap">
        <pc:chgData name="Kinga Kowalska" userId="9b7f9c5e3ab4442a" providerId="Windows Live" clId="Web-{35D633F5-4D1E-4C44-88E4-89B24CBAB8DB}" dt="2021-03-19T19:30:14.770" v="856"/>
        <pc:sldMkLst>
          <pc:docMk/>
          <pc:sldMk cId="30329918" sldId="268"/>
        </pc:sldMkLst>
        <pc:spChg chg="mod ord">
          <ac:chgData name="Kinga Kowalska" userId="9b7f9c5e3ab4442a" providerId="Windows Live" clId="Web-{35D633F5-4D1E-4C44-88E4-89B24CBAB8DB}" dt="2021-03-19T19:20:27.640" v="704"/>
          <ac:spMkLst>
            <pc:docMk/>
            <pc:sldMk cId="30329918" sldId="268"/>
            <ac:spMk id="2" creationId="{B0F594ED-E173-410F-9F05-55422124B5BB}"/>
          </ac:spMkLst>
        </pc:spChg>
        <pc:spChg chg="del mod">
          <ac:chgData name="Kinga Kowalska" userId="9b7f9c5e3ab4442a" providerId="Windows Live" clId="Web-{35D633F5-4D1E-4C44-88E4-89B24CBAB8DB}" dt="2021-03-19T19:19:10.373" v="659"/>
          <ac:spMkLst>
            <pc:docMk/>
            <pc:sldMk cId="30329918" sldId="268"/>
            <ac:spMk id="3" creationId="{2D8624E3-90E0-4AA3-A955-7F60859A2BEF}"/>
          </ac:spMkLst>
        </pc:spChg>
        <pc:spChg chg="add del">
          <ac:chgData name="Kinga Kowalska" userId="9b7f9c5e3ab4442a" providerId="Windows Live" clId="Web-{35D633F5-4D1E-4C44-88E4-89B24CBAB8DB}" dt="2021-03-19T19:19:23.826" v="662"/>
          <ac:spMkLst>
            <pc:docMk/>
            <pc:sldMk cId="30329918" sldId="268"/>
            <ac:spMk id="8" creationId="{AC17DE74-01C9-4859-B65A-85CF999E8580}"/>
          </ac:spMkLst>
        </pc:spChg>
        <pc:spChg chg="add del">
          <ac:chgData name="Kinga Kowalska" userId="9b7f9c5e3ab4442a" providerId="Windows Live" clId="Web-{35D633F5-4D1E-4C44-88E4-89B24CBAB8DB}" dt="2021-03-19T19:19:23.826" v="662"/>
          <ac:spMkLst>
            <pc:docMk/>
            <pc:sldMk cId="30329918" sldId="268"/>
            <ac:spMk id="10" creationId="{068C0432-0E90-4CC1-8CD3-D44A90DF07EF}"/>
          </ac:spMkLst>
        </pc:spChg>
        <pc:spChg chg="add del">
          <ac:chgData name="Kinga Kowalska" userId="9b7f9c5e3ab4442a" providerId="Windows Live" clId="Web-{35D633F5-4D1E-4C44-88E4-89B24CBAB8DB}" dt="2021-03-19T19:20:27.640" v="704"/>
          <ac:spMkLst>
            <pc:docMk/>
            <pc:sldMk cId="30329918" sldId="268"/>
            <ac:spMk id="12" creationId="{2C61293E-6EBE-43EF-A52C-9BEBFD7679D4}"/>
          </ac:spMkLst>
        </pc:spChg>
        <pc:spChg chg="add del">
          <ac:chgData name="Kinga Kowalska" userId="9b7f9c5e3ab4442a" providerId="Windows Live" clId="Web-{35D633F5-4D1E-4C44-88E4-89B24CBAB8DB}" dt="2021-03-19T19:20:27.640" v="704"/>
          <ac:spMkLst>
            <pc:docMk/>
            <pc:sldMk cId="30329918" sldId="268"/>
            <ac:spMk id="13" creationId="{8D5AAC53-3624-41C3-A6B5-1DA97F2901B1}"/>
          </ac:spMkLst>
        </pc:spChg>
        <pc:spChg chg="add del">
          <ac:chgData name="Kinga Kowalska" userId="9b7f9c5e3ab4442a" providerId="Windows Live" clId="Web-{35D633F5-4D1E-4C44-88E4-89B24CBAB8DB}" dt="2021-03-19T19:19:23.811" v="661"/>
          <ac:spMkLst>
            <pc:docMk/>
            <pc:sldMk cId="30329918" sldId="268"/>
            <ac:spMk id="14" creationId="{8A05EB61-BA06-45C1-933B-2AD205854808}"/>
          </ac:spMkLst>
        </pc:spChg>
        <pc:spChg chg="add mod">
          <ac:chgData name="Kinga Kowalska" userId="9b7f9c5e3ab4442a" providerId="Windows Live" clId="Web-{35D633F5-4D1E-4C44-88E4-89B24CBAB8DB}" dt="2021-03-19T19:20:54.655" v="706" actId="20577"/>
          <ac:spMkLst>
            <pc:docMk/>
            <pc:sldMk cId="30329918" sldId="268"/>
            <ac:spMk id="15" creationId="{77F3F824-17D8-4F96-95F6-1A4FF7B357AC}"/>
          </ac:spMkLst>
        </pc:spChg>
        <pc:spChg chg="add del">
          <ac:chgData name="Kinga Kowalska" userId="9b7f9c5e3ab4442a" providerId="Windows Live" clId="Web-{35D633F5-4D1E-4C44-88E4-89B24CBAB8DB}" dt="2021-03-19T19:19:23.811" v="661"/>
          <ac:spMkLst>
            <pc:docMk/>
            <pc:sldMk cId="30329918" sldId="268"/>
            <ac:spMk id="17" creationId="{F13C74B1-5B17-4795-BED0-7140497B445A}"/>
          </ac:spMkLst>
        </pc:spChg>
        <pc:spChg chg="add del">
          <ac:chgData name="Kinga Kowalska" userId="9b7f9c5e3ab4442a" providerId="Windows Live" clId="Web-{35D633F5-4D1E-4C44-88E4-89B24CBAB8DB}" dt="2021-03-19T19:19:23.811" v="661"/>
          <ac:spMkLst>
            <pc:docMk/>
            <pc:sldMk cId="30329918" sldId="268"/>
            <ac:spMk id="19" creationId="{3FCFB1DE-0B7E-48CC-BA90-B2AB0889F9D6}"/>
          </ac:spMkLst>
        </pc:spChg>
        <pc:spChg chg="add del">
          <ac:chgData name="Kinga Kowalska" userId="9b7f9c5e3ab4442a" providerId="Windows Live" clId="Web-{35D633F5-4D1E-4C44-88E4-89B24CBAB8DB}" dt="2021-03-19T19:20:27.640" v="704"/>
          <ac:spMkLst>
            <pc:docMk/>
            <pc:sldMk cId="30329918" sldId="268"/>
            <ac:spMk id="21" creationId="{3FCFB1DE-0B7E-48CC-BA90-B2AB0889F9D6}"/>
          </ac:spMkLst>
        </pc:spChg>
        <pc:spChg chg="add">
          <ac:chgData name="Kinga Kowalska" userId="9b7f9c5e3ab4442a" providerId="Windows Live" clId="Web-{35D633F5-4D1E-4C44-88E4-89B24CBAB8DB}" dt="2021-03-19T19:20:27.640" v="704"/>
          <ac:spMkLst>
            <pc:docMk/>
            <pc:sldMk cId="30329918" sldId="268"/>
            <ac:spMk id="26" creationId="{DA381740-063A-41A4-836D-85D14980EEF0}"/>
          </ac:spMkLst>
        </pc:spChg>
        <pc:spChg chg="add">
          <ac:chgData name="Kinga Kowalska" userId="9b7f9c5e3ab4442a" providerId="Windows Live" clId="Web-{35D633F5-4D1E-4C44-88E4-89B24CBAB8DB}" dt="2021-03-19T19:20:27.640" v="704"/>
          <ac:spMkLst>
            <pc:docMk/>
            <pc:sldMk cId="30329918" sldId="268"/>
            <ac:spMk id="28" creationId="{8A95209C-5275-4E15-8EA7-7F42980ABF2D}"/>
          </ac:spMkLst>
        </pc:spChg>
        <pc:spChg chg="add">
          <ac:chgData name="Kinga Kowalska" userId="9b7f9c5e3ab4442a" providerId="Windows Live" clId="Web-{35D633F5-4D1E-4C44-88E4-89B24CBAB8DB}" dt="2021-03-19T19:20:27.640" v="704"/>
          <ac:spMkLst>
            <pc:docMk/>
            <pc:sldMk cId="30329918" sldId="268"/>
            <ac:spMk id="30" creationId="{4F2ED431-E304-4FF0-9F4E-032783C9D612}"/>
          </ac:spMkLst>
        </pc:spChg>
        <pc:spChg chg="add">
          <ac:chgData name="Kinga Kowalska" userId="9b7f9c5e3ab4442a" providerId="Windows Live" clId="Web-{35D633F5-4D1E-4C44-88E4-89B24CBAB8DB}" dt="2021-03-19T19:20:27.640" v="704"/>
          <ac:spMkLst>
            <pc:docMk/>
            <pc:sldMk cId="30329918" sldId="268"/>
            <ac:spMk id="32" creationId="{4E87FCFB-2CCE-460D-B3DD-557C8BD1B94A}"/>
          </ac:spMkLst>
        </pc:spChg>
        <pc:picChg chg="add mod ord">
          <ac:chgData name="Kinga Kowalska" userId="9b7f9c5e3ab4442a" providerId="Windows Live" clId="Web-{35D633F5-4D1E-4C44-88E4-89B24CBAB8DB}" dt="2021-03-19T19:20:27.640" v="704"/>
          <ac:picMkLst>
            <pc:docMk/>
            <pc:sldMk cId="30329918" sldId="268"/>
            <ac:picMk id="4" creationId="{EB5BE115-2069-40EF-92C3-4779CDF61C4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5/10/2021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934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90612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3712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xmlns="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0001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75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xmlns="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1606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xmlns="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1045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3351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6232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893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510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pPr/>
              <a:t>5/10/2021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832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6">
            <a:extLst>
              <a:ext uri="{FF2B5EF4-FFF2-40B4-BE49-F238E27FC236}">
                <a16:creationId xmlns:a16="http://schemas.microsoft.com/office/drawing/2014/main" xmlns="" id="{657F69E0-C4B0-4BEC-A689-4F8D877F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 descr="Zdjęcie lotnicze rzeki przepływającej przez Las">
            <a:extLst>
              <a:ext uri="{FF2B5EF4-FFF2-40B4-BE49-F238E27FC236}">
                <a16:creationId xmlns:a16="http://schemas.microsoft.com/office/drawing/2014/main" xmlns="" id="{F3781953-BEA0-40FA-B0CB-8E7BBBA747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</a:blip>
          <a:srcRect t="15125" r="-1" b="9856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pl-PL" sz="10800"/>
              <a:t>Ekologia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pPr algn="ctr"/>
            <a:endParaRPr lang="pl-PL" sz="3200"/>
          </a:p>
        </p:txBody>
      </p:sp>
      <p:sp>
        <p:nvSpPr>
          <p:cNvPr id="25" name="Rectangle 6">
            <a:extLst>
              <a:ext uri="{FF2B5EF4-FFF2-40B4-BE49-F238E27FC236}">
                <a16:creationId xmlns:a16="http://schemas.microsoft.com/office/drawing/2014/main" xmlns="" id="{9F6380B4-6A1C-481E-8408-B4E6C75B9B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74206" y="43686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0317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6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D880886B-02ED-4317-9236-CB60C22CF7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04D9EBB-33BE-4AF1-B780-59FDCC70E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553712"/>
            <a:ext cx="10908792" cy="10698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300" dirty="0" err="1">
                <a:latin typeface="Corbel"/>
              </a:rPr>
              <a:t>Kupowanie</a:t>
            </a:r>
            <a:r>
              <a:rPr lang="en-US" sz="3300" dirty="0">
                <a:latin typeface="Corbel"/>
              </a:rPr>
              <a:t> </a:t>
            </a:r>
            <a:r>
              <a:rPr lang="en-US" sz="3300" dirty="0" err="1">
                <a:latin typeface="Corbel"/>
              </a:rPr>
              <a:t>butelek</a:t>
            </a:r>
            <a:r>
              <a:rPr lang="en-US" sz="3300" dirty="0">
                <a:latin typeface="Corbel"/>
              </a:rPr>
              <a:t> z </a:t>
            </a:r>
            <a:r>
              <a:rPr lang="en-US" sz="3300" dirty="0" err="1">
                <a:latin typeface="Corbel"/>
              </a:rPr>
              <a:t>recyklingu</a:t>
            </a:r>
            <a:r>
              <a:rPr lang="en-US" sz="3300" dirty="0">
                <a:latin typeface="Corbel"/>
              </a:rPr>
              <a:t> </a:t>
            </a:r>
            <a:r>
              <a:rPr lang="en-US" sz="3300" dirty="0" err="1">
                <a:latin typeface="Corbel"/>
              </a:rPr>
              <a:t>lub</a:t>
            </a:r>
            <a:r>
              <a:rPr lang="en-US" sz="3300" dirty="0">
                <a:latin typeface="Corbel"/>
              </a:rPr>
              <a:t> </a:t>
            </a:r>
            <a:r>
              <a:rPr lang="en-US" sz="3300" dirty="0" err="1">
                <a:latin typeface="Corbel"/>
              </a:rPr>
              <a:t>butelek</a:t>
            </a:r>
            <a:r>
              <a:rPr lang="en-US" sz="3300" dirty="0">
                <a:latin typeface="Corbel"/>
              </a:rPr>
              <a:t> </a:t>
            </a:r>
            <a:r>
              <a:rPr lang="en-US" sz="3300" dirty="0" err="1">
                <a:latin typeface="Corbel"/>
              </a:rPr>
              <a:t>papierowych</a:t>
            </a:r>
            <a:r>
              <a:rPr lang="en-US" sz="3300" dirty="0">
                <a:latin typeface="Corbel"/>
              </a:rPr>
              <a:t> </a:t>
            </a:r>
            <a:r>
              <a:rPr lang="en-US" sz="3300" dirty="0" err="1">
                <a:latin typeface="Corbel"/>
              </a:rPr>
              <a:t>najlepiej</a:t>
            </a:r>
            <a:r>
              <a:rPr lang="en-US" sz="3300" dirty="0">
                <a:latin typeface="Corbel"/>
              </a:rPr>
              <a:t> </a:t>
            </a:r>
            <a:r>
              <a:rPr lang="en-US" sz="3300" dirty="0" err="1">
                <a:latin typeface="Corbel"/>
              </a:rPr>
              <a:t>szklanych</a:t>
            </a:r>
            <a:endParaRPr lang="en-US" sz="3300" dirty="0">
              <a:latin typeface="Corbel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95662CA2-D000-4A29-973F-554CF199F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5669280"/>
            <a:ext cx="10908792" cy="548640"/>
          </a:xfr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2400" b="1" dirty="0" err="1">
                <a:latin typeface="Corbel"/>
              </a:rPr>
              <a:t>Dzięnki</a:t>
            </a:r>
            <a:r>
              <a:rPr lang="en-US" sz="2400" b="1" dirty="0">
                <a:latin typeface="Corbel"/>
              </a:rPr>
              <a:t> </a:t>
            </a:r>
            <a:r>
              <a:rPr lang="en-US" sz="2400" b="1" dirty="0" err="1">
                <a:latin typeface="Corbel"/>
              </a:rPr>
              <a:t>temu</a:t>
            </a:r>
            <a:r>
              <a:rPr lang="en-US" sz="2400" b="1" dirty="0">
                <a:latin typeface="Corbel"/>
              </a:rPr>
              <a:t> </a:t>
            </a:r>
            <a:r>
              <a:rPr lang="en-US" sz="2400" b="1" dirty="0" err="1">
                <a:latin typeface="Corbel"/>
              </a:rPr>
              <a:t>brzytki</a:t>
            </a:r>
            <a:r>
              <a:rPr lang="en-US" sz="2400" b="1" dirty="0">
                <a:latin typeface="Corbel"/>
              </a:rPr>
              <a:t> I </a:t>
            </a:r>
            <a:r>
              <a:rPr lang="en-US" sz="2400" b="1" dirty="0" err="1">
                <a:latin typeface="Corbel"/>
              </a:rPr>
              <a:t>zaśmiecony</a:t>
            </a:r>
            <a:r>
              <a:rPr lang="en-US" sz="2400" b="1" dirty="0">
                <a:latin typeface="Corbel"/>
              </a:rPr>
              <a:t> </a:t>
            </a:r>
            <a:r>
              <a:rPr lang="en-US" sz="2400" b="1" dirty="0" err="1">
                <a:latin typeface="Corbel"/>
              </a:rPr>
              <a:t>świat</a:t>
            </a:r>
            <a:r>
              <a:rPr lang="en-US" sz="2400" b="1" dirty="0">
                <a:latin typeface="Corbel"/>
              </a:rPr>
              <a:t> </a:t>
            </a:r>
            <a:r>
              <a:rPr lang="en-US" sz="2400" b="1" dirty="0" err="1">
                <a:latin typeface="Corbel"/>
              </a:rPr>
              <a:t>zmienimy</a:t>
            </a:r>
            <a:r>
              <a:rPr lang="en-US" sz="2400" b="1" dirty="0">
                <a:latin typeface="Corbel"/>
              </a:rPr>
              <a:t> </a:t>
            </a:r>
            <a:r>
              <a:rPr lang="en-US" sz="2400" b="1" dirty="0" err="1">
                <a:latin typeface="Corbel"/>
              </a:rPr>
              <a:t>na</a:t>
            </a:r>
            <a:r>
              <a:rPr lang="en-US" sz="2400" b="1" dirty="0">
                <a:latin typeface="Corbel"/>
              </a:rPr>
              <a:t> </a:t>
            </a:r>
            <a:r>
              <a:rPr lang="en-US" sz="2400" b="1" dirty="0" err="1">
                <a:latin typeface="Corbel"/>
              </a:rPr>
              <a:t>naprawde</a:t>
            </a:r>
            <a:r>
              <a:rPr lang="en-US" sz="2400" b="1" dirty="0">
                <a:latin typeface="Corbel"/>
              </a:rPr>
              <a:t> </a:t>
            </a:r>
            <a:r>
              <a:rPr lang="en-US" sz="2400" b="1" dirty="0" err="1">
                <a:latin typeface="Corbel"/>
              </a:rPr>
              <a:t>piękny</a:t>
            </a:r>
            <a:r>
              <a:rPr lang="en-US" sz="2400" b="1" dirty="0">
                <a:latin typeface="Corbel"/>
              </a:rPr>
              <a:t> I </a:t>
            </a:r>
            <a:r>
              <a:rPr lang="en-US" sz="2400" b="1" dirty="0" err="1">
                <a:latin typeface="Corbel"/>
              </a:rPr>
              <a:t>przede</a:t>
            </a:r>
            <a:r>
              <a:rPr lang="en-US" sz="2400" b="1" dirty="0">
                <a:latin typeface="Corbel"/>
              </a:rPr>
              <a:t> </a:t>
            </a:r>
            <a:r>
              <a:rPr lang="en-US" sz="2400" b="1" dirty="0" err="1">
                <a:latin typeface="Corbel"/>
              </a:rPr>
              <a:t>wszstkim</a:t>
            </a:r>
            <a:r>
              <a:rPr lang="en-US" sz="2400" b="1" dirty="0">
                <a:latin typeface="Corbel"/>
              </a:rPr>
              <a:t> </a:t>
            </a:r>
            <a:r>
              <a:rPr lang="en-US" sz="2400" b="1" dirty="0" err="1">
                <a:latin typeface="Corbel"/>
              </a:rPr>
              <a:t>czysty</a:t>
            </a:r>
            <a:endParaRPr lang="en-US" sz="2400" b="1" dirty="0">
              <a:latin typeface="Corbel"/>
            </a:endParaRPr>
          </a:p>
        </p:txBody>
      </p:sp>
      <p:pic>
        <p:nvPicPr>
          <p:cNvPr id="5" name="Obraz 5" descr="Obraz zawierający zewnętrzne, niebo, przyroda, brzeg&#10;&#10;Opis wygenerowany automatycznie">
            <a:extLst>
              <a:ext uri="{FF2B5EF4-FFF2-40B4-BE49-F238E27FC236}">
                <a16:creationId xmlns:a16="http://schemas.microsoft.com/office/drawing/2014/main" xmlns="" id="{3E160860-648B-4FA3-90BA-5CFAFF6524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1960" r="7903"/>
          <a:stretch/>
        </p:blipFill>
        <p:spPr>
          <a:xfrm>
            <a:off x="5" y="10"/>
            <a:ext cx="6005375" cy="4196271"/>
          </a:xfrm>
          <a:custGeom>
            <a:avLst/>
            <a:gdLst/>
            <a:ahLst/>
            <a:cxnLst/>
            <a:rect l="l" t="t" r="r" b="b"/>
            <a:pathLst>
              <a:path w="6002835" h="4194796">
                <a:moveTo>
                  <a:pt x="0" y="0"/>
                </a:moveTo>
                <a:lnTo>
                  <a:pt x="5999418" y="0"/>
                </a:lnTo>
                <a:lnTo>
                  <a:pt x="5996190" y="32760"/>
                </a:lnTo>
                <a:cubicBezTo>
                  <a:pt x="5998706" y="293110"/>
                  <a:pt x="5983874" y="553460"/>
                  <a:pt x="5997116" y="813682"/>
                </a:cubicBezTo>
                <a:cubicBezTo>
                  <a:pt x="6007314" y="1015047"/>
                  <a:pt x="6000824" y="1216284"/>
                  <a:pt x="5997116" y="1417522"/>
                </a:cubicBezTo>
                <a:cubicBezTo>
                  <a:pt x="5989967" y="1803471"/>
                  <a:pt x="6000824" y="2188911"/>
                  <a:pt x="5996190" y="2574351"/>
                </a:cubicBezTo>
                <a:cubicBezTo>
                  <a:pt x="5994204" y="2745205"/>
                  <a:pt x="5996454" y="2915805"/>
                  <a:pt x="6000824" y="3086660"/>
                </a:cubicBezTo>
                <a:cubicBezTo>
                  <a:pt x="6007180" y="3330611"/>
                  <a:pt x="5997382" y="3574689"/>
                  <a:pt x="5986656" y="3818514"/>
                </a:cubicBezTo>
                <a:cubicBezTo>
                  <a:pt x="5983054" y="3885559"/>
                  <a:pt x="5982107" y="3952684"/>
                  <a:pt x="5983808" y="4019746"/>
                </a:cubicBezTo>
                <a:lnTo>
                  <a:pt x="5993788" y="4173418"/>
                </a:lnTo>
                <a:lnTo>
                  <a:pt x="5955106" y="4175101"/>
                </a:lnTo>
                <a:cubicBezTo>
                  <a:pt x="5890100" y="4175133"/>
                  <a:pt x="5825078" y="4173227"/>
                  <a:pt x="5760087" y="4171956"/>
                </a:cubicBezTo>
                <a:cubicBezTo>
                  <a:pt x="5521345" y="4167509"/>
                  <a:pt x="5282477" y="4171956"/>
                  <a:pt x="5044242" y="4149213"/>
                </a:cubicBezTo>
                <a:cubicBezTo>
                  <a:pt x="4979506" y="4143051"/>
                  <a:pt x="4914326" y="4139111"/>
                  <a:pt x="4849272" y="4139890"/>
                </a:cubicBezTo>
                <a:cubicBezTo>
                  <a:pt x="4784218" y="4140668"/>
                  <a:pt x="4719291" y="4146163"/>
                  <a:pt x="4655063" y="4158869"/>
                </a:cubicBezTo>
                <a:cubicBezTo>
                  <a:pt x="4447578" y="4199146"/>
                  <a:pt x="4239457" y="4201688"/>
                  <a:pt x="4029811" y="4185424"/>
                </a:cubicBezTo>
                <a:cubicBezTo>
                  <a:pt x="3943792" y="4178690"/>
                  <a:pt x="3857774" y="4167509"/>
                  <a:pt x="3771375" y="4169669"/>
                </a:cubicBezTo>
                <a:cubicBezTo>
                  <a:pt x="3623225" y="4173608"/>
                  <a:pt x="3474948" y="4165603"/>
                  <a:pt x="3326672" y="4167636"/>
                </a:cubicBezTo>
                <a:cubicBezTo>
                  <a:pt x="3322669" y="4168208"/>
                  <a:pt x="3318578" y="4167674"/>
                  <a:pt x="3314855" y="4166111"/>
                </a:cubicBezTo>
                <a:cubicBezTo>
                  <a:pt x="3278008" y="4140827"/>
                  <a:pt x="3237604" y="4150610"/>
                  <a:pt x="3199487" y="4157217"/>
                </a:cubicBezTo>
                <a:cubicBezTo>
                  <a:pt x="3072810" y="4179198"/>
                  <a:pt x="2946260" y="4189998"/>
                  <a:pt x="2817550" y="4172972"/>
                </a:cubicBezTo>
                <a:cubicBezTo>
                  <a:pt x="2694647" y="4155146"/>
                  <a:pt x="2569990" y="4152923"/>
                  <a:pt x="2446541" y="4166365"/>
                </a:cubicBezTo>
                <a:cubicBezTo>
                  <a:pt x="2276791" y="4186186"/>
                  <a:pt x="2107677" y="4181993"/>
                  <a:pt x="1938308" y="4166365"/>
                </a:cubicBezTo>
                <a:cubicBezTo>
                  <a:pt x="1869570" y="4160013"/>
                  <a:pt x="1799815" y="4149213"/>
                  <a:pt x="1731712" y="4165095"/>
                </a:cubicBezTo>
                <a:cubicBezTo>
                  <a:pt x="1647854" y="4184535"/>
                  <a:pt x="1564250" y="4178182"/>
                  <a:pt x="1480137" y="4173862"/>
                </a:cubicBezTo>
                <a:cubicBezTo>
                  <a:pt x="1373663" y="4168271"/>
                  <a:pt x="1267442" y="4152135"/>
                  <a:pt x="1160586" y="4164841"/>
                </a:cubicBezTo>
                <a:cubicBezTo>
                  <a:pt x="1111161" y="4170685"/>
                  <a:pt x="1062116" y="4179961"/>
                  <a:pt x="1012055" y="4177547"/>
                </a:cubicBezTo>
                <a:cubicBezTo>
                  <a:pt x="873562" y="4171194"/>
                  <a:pt x="735196" y="4163697"/>
                  <a:pt x="596449" y="4164841"/>
                </a:cubicBezTo>
                <a:cubicBezTo>
                  <a:pt x="538383" y="4165222"/>
                  <a:pt x="480699" y="4167128"/>
                  <a:pt x="422887" y="4171321"/>
                </a:cubicBezTo>
                <a:cubicBezTo>
                  <a:pt x="315015" y="4179198"/>
                  <a:pt x="207524" y="4168525"/>
                  <a:pt x="100033" y="4164714"/>
                </a:cubicBezTo>
                <a:lnTo>
                  <a:pt x="0" y="4169195"/>
                </a:lnTo>
                <a:close/>
              </a:path>
            </a:pathLst>
          </a:custGeom>
        </p:spPr>
      </p:pic>
      <p:pic>
        <p:nvPicPr>
          <p:cNvPr id="4" name="Obraz 4" descr="Obraz zawierający łódź, trawa, zewnętrzne, zielony&#10;&#10;Opis wygenerowany automatycznie">
            <a:extLst>
              <a:ext uri="{FF2B5EF4-FFF2-40B4-BE49-F238E27FC236}">
                <a16:creationId xmlns:a16="http://schemas.microsoft.com/office/drawing/2014/main" xmlns="" id="{4C7E415B-77C0-4275-9B70-34102FBE24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8073" r="11176" b="-1"/>
          <a:stretch/>
        </p:blipFill>
        <p:spPr>
          <a:xfrm>
            <a:off x="6182506" y="5"/>
            <a:ext cx="6009490" cy="4186171"/>
          </a:xfrm>
          <a:custGeom>
            <a:avLst/>
            <a:gdLst/>
            <a:ahLst/>
            <a:cxnLst/>
            <a:rect l="l" t="t" r="r" b="b"/>
            <a:pathLst>
              <a:path w="6009490" h="4186171">
                <a:moveTo>
                  <a:pt x="9049" y="0"/>
                </a:moveTo>
                <a:lnTo>
                  <a:pt x="6009490" y="0"/>
                </a:lnTo>
                <a:lnTo>
                  <a:pt x="6009490" y="4168273"/>
                </a:lnTo>
                <a:lnTo>
                  <a:pt x="5803951" y="4172925"/>
                </a:lnTo>
                <a:cubicBezTo>
                  <a:pt x="5729787" y="4171950"/>
                  <a:pt x="5655658" y="4168322"/>
                  <a:pt x="5581704" y="4162045"/>
                </a:cubicBezTo>
                <a:cubicBezTo>
                  <a:pt x="5474340" y="4154041"/>
                  <a:pt x="5366086" y="4142987"/>
                  <a:pt x="5259485" y="4163316"/>
                </a:cubicBezTo>
                <a:cubicBezTo>
                  <a:pt x="5142465" y="4185805"/>
                  <a:pt x="5025571" y="4185932"/>
                  <a:pt x="4907534" y="4180215"/>
                </a:cubicBezTo>
                <a:cubicBezTo>
                  <a:pt x="4806650" y="4175387"/>
                  <a:pt x="4706147" y="4149975"/>
                  <a:pt x="4604501" y="4176784"/>
                </a:cubicBezTo>
                <a:cubicBezTo>
                  <a:pt x="4594387" y="4178258"/>
                  <a:pt x="4584082" y="4177826"/>
                  <a:pt x="4574133" y="4175514"/>
                </a:cubicBezTo>
                <a:cubicBezTo>
                  <a:pt x="4462958" y="4160140"/>
                  <a:pt x="4351020" y="4172718"/>
                  <a:pt x="4239463" y="4168398"/>
                </a:cubicBezTo>
                <a:cubicBezTo>
                  <a:pt x="4188005" y="4166365"/>
                  <a:pt x="4135530" y="4167509"/>
                  <a:pt x="4084706" y="4162045"/>
                </a:cubicBezTo>
                <a:cubicBezTo>
                  <a:pt x="3968067" y="4149594"/>
                  <a:pt x="3851682" y="4142987"/>
                  <a:pt x="3736314" y="4172337"/>
                </a:cubicBezTo>
                <a:cubicBezTo>
                  <a:pt x="3702643" y="4180253"/>
                  <a:pt x="3668235" y="4184509"/>
                  <a:pt x="3633650" y="4185043"/>
                </a:cubicBezTo>
                <a:cubicBezTo>
                  <a:pt x="3520696" y="4189109"/>
                  <a:pt x="3408122" y="4181358"/>
                  <a:pt x="3295549" y="4175005"/>
                </a:cubicBezTo>
                <a:cubicBezTo>
                  <a:pt x="3217408" y="4170558"/>
                  <a:pt x="3139394" y="4160902"/>
                  <a:pt x="3061127" y="4169034"/>
                </a:cubicBezTo>
                <a:cubicBezTo>
                  <a:pt x="3015640" y="4173735"/>
                  <a:pt x="2969772" y="4173735"/>
                  <a:pt x="2924285" y="4169034"/>
                </a:cubicBezTo>
                <a:cubicBezTo>
                  <a:pt x="2840452" y="4159212"/>
                  <a:pt x="2755870" y="4157382"/>
                  <a:pt x="2671694" y="4163570"/>
                </a:cubicBezTo>
                <a:cubicBezTo>
                  <a:pt x="2546033" y="4174370"/>
                  <a:pt x="2420500" y="4183391"/>
                  <a:pt x="2294459" y="4166238"/>
                </a:cubicBezTo>
                <a:cubicBezTo>
                  <a:pt x="2222976" y="4155006"/>
                  <a:pt x="2150298" y="4153685"/>
                  <a:pt x="2078460" y="4162300"/>
                </a:cubicBezTo>
                <a:cubicBezTo>
                  <a:pt x="1907313" y="4186314"/>
                  <a:pt x="1735785" y="4178563"/>
                  <a:pt x="1564257" y="4168653"/>
                </a:cubicBezTo>
                <a:cubicBezTo>
                  <a:pt x="1449650" y="4161918"/>
                  <a:pt x="1334536" y="4149594"/>
                  <a:pt x="1220183" y="4165857"/>
                </a:cubicBezTo>
                <a:cubicBezTo>
                  <a:pt x="1074321" y="4186186"/>
                  <a:pt x="928331" y="4179452"/>
                  <a:pt x="782087" y="4173481"/>
                </a:cubicBezTo>
                <a:cubicBezTo>
                  <a:pt x="674723" y="4169034"/>
                  <a:pt x="567232" y="4155565"/>
                  <a:pt x="459614" y="4172210"/>
                </a:cubicBezTo>
                <a:cubicBezTo>
                  <a:pt x="448535" y="4173722"/>
                  <a:pt x="437265" y="4172591"/>
                  <a:pt x="426706" y="4168907"/>
                </a:cubicBezTo>
                <a:cubicBezTo>
                  <a:pt x="385869" y="4155464"/>
                  <a:pt x="342085" y="4153660"/>
                  <a:pt x="300283" y="4163697"/>
                </a:cubicBezTo>
                <a:cubicBezTo>
                  <a:pt x="223159" y="4180596"/>
                  <a:pt x="146162" y="4187965"/>
                  <a:pt x="67640" y="4172591"/>
                </a:cubicBezTo>
                <a:lnTo>
                  <a:pt x="14015" y="4169393"/>
                </a:lnTo>
                <a:lnTo>
                  <a:pt x="28554" y="3856095"/>
                </a:lnTo>
                <a:cubicBezTo>
                  <a:pt x="30458" y="3735660"/>
                  <a:pt x="27412" y="3615306"/>
                  <a:pt x="15626" y="3495237"/>
                </a:cubicBezTo>
                <a:cubicBezTo>
                  <a:pt x="-847" y="3348740"/>
                  <a:pt x="-4304" y="3201174"/>
                  <a:pt x="5296" y="3054118"/>
                </a:cubicBezTo>
                <a:cubicBezTo>
                  <a:pt x="11786" y="2969961"/>
                  <a:pt x="18539" y="2885804"/>
                  <a:pt x="22776" y="2801522"/>
                </a:cubicBezTo>
                <a:cubicBezTo>
                  <a:pt x="28180" y="2681630"/>
                  <a:pt x="25173" y="2561524"/>
                  <a:pt x="13771" y="2442014"/>
                </a:cubicBezTo>
                <a:cubicBezTo>
                  <a:pt x="4237" y="2350879"/>
                  <a:pt x="3177" y="2259120"/>
                  <a:pt x="10593" y="2167807"/>
                </a:cubicBezTo>
                <a:cubicBezTo>
                  <a:pt x="25690" y="2012336"/>
                  <a:pt x="9931" y="1856863"/>
                  <a:pt x="5032" y="1701516"/>
                </a:cubicBezTo>
                <a:cubicBezTo>
                  <a:pt x="-3577" y="1415742"/>
                  <a:pt x="20393" y="1130095"/>
                  <a:pt x="9666" y="844320"/>
                </a:cubicBezTo>
                <a:cubicBezTo>
                  <a:pt x="3841" y="702958"/>
                  <a:pt x="16420" y="561723"/>
                  <a:pt x="9666" y="420361"/>
                </a:cubicBezTo>
                <a:cubicBezTo>
                  <a:pt x="4105" y="319805"/>
                  <a:pt x="397" y="219250"/>
                  <a:pt x="4105" y="118568"/>
                </a:cubicBezTo>
                <a:cubicBezTo>
                  <a:pt x="5164" y="91109"/>
                  <a:pt x="5826" y="63523"/>
                  <a:pt x="9534" y="3644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1699307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657F69E0-C4B0-4BEC-A689-4F8D877F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4" descr="Obraz zawierający żywność, warzywo, różny, roślina&#10;&#10;Opis wygenerowany automatycznie">
            <a:extLst>
              <a:ext uri="{FF2B5EF4-FFF2-40B4-BE49-F238E27FC236}">
                <a16:creationId xmlns:a16="http://schemas.microsoft.com/office/drawing/2014/main" xmlns="" id="{C401C8C8-9D41-47CD-ADC6-107F06C1C0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</a:blip>
          <a:srcRect r="25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C319207-EBDC-4D32-B78C-43E9D6705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6800" dirty="0" err="1"/>
              <a:t>Zamiana</a:t>
            </a:r>
            <a:r>
              <a:rPr lang="en-US" sz="6800" dirty="0"/>
              <a:t> </a:t>
            </a:r>
            <a:r>
              <a:rPr lang="en-US" sz="6800" dirty="0" err="1"/>
              <a:t>pescysydów</a:t>
            </a:r>
            <a:r>
              <a:rPr lang="en-US" sz="6800" dirty="0"/>
              <a:t> </a:t>
            </a:r>
            <a:r>
              <a:rPr lang="en-US" sz="6800" dirty="0" err="1"/>
              <a:t>na</a:t>
            </a:r>
            <a:r>
              <a:rPr lang="en-US" sz="6800" dirty="0"/>
              <a:t> </a:t>
            </a:r>
            <a:r>
              <a:rPr lang="en-US" sz="6800" dirty="0" err="1"/>
              <a:t>natralny</a:t>
            </a:r>
            <a:r>
              <a:rPr lang="en-US" sz="6800" dirty="0"/>
              <a:t> </a:t>
            </a:r>
            <a:r>
              <a:rPr lang="en-US" sz="6800" dirty="0" err="1"/>
              <a:t>obornik</a:t>
            </a:r>
            <a:endParaRPr lang="en-US" sz="68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6761A8A-8F5D-4D53-8BF1-4367A0677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048" y="4599432"/>
            <a:ext cx="9144000" cy="15361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3200" dirty="0" err="1">
                <a:latin typeface="Corbel"/>
              </a:rPr>
              <a:t>Dzienki</a:t>
            </a:r>
            <a:r>
              <a:rPr lang="en-US" sz="3200" dirty="0">
                <a:latin typeface="Corbel"/>
              </a:rPr>
              <a:t> </a:t>
            </a:r>
            <a:r>
              <a:rPr lang="en-US" sz="3200" dirty="0" err="1">
                <a:latin typeface="Corbel"/>
              </a:rPr>
              <a:t>temu</a:t>
            </a:r>
            <a:r>
              <a:rPr lang="en-US" sz="3200" dirty="0">
                <a:latin typeface="Corbel"/>
              </a:rPr>
              <a:t> </a:t>
            </a:r>
            <a:r>
              <a:rPr lang="en-US" sz="3200" dirty="0" err="1">
                <a:latin typeface="Corbel"/>
              </a:rPr>
              <a:t>będziemy</a:t>
            </a:r>
            <a:r>
              <a:rPr lang="en-US" sz="3200" dirty="0">
                <a:latin typeface="Corbel"/>
              </a:rPr>
              <a:t> </a:t>
            </a:r>
            <a:r>
              <a:rPr lang="en-US" sz="3200" dirty="0" err="1">
                <a:latin typeface="Corbel"/>
              </a:rPr>
              <a:t>mieć</a:t>
            </a:r>
            <a:r>
              <a:rPr lang="en-US" sz="3200" dirty="0">
                <a:latin typeface="Corbel"/>
              </a:rPr>
              <a:t> </a:t>
            </a:r>
            <a:r>
              <a:rPr lang="en-US" sz="3200" dirty="0" err="1">
                <a:latin typeface="Corbel"/>
              </a:rPr>
              <a:t>naturalne</a:t>
            </a:r>
            <a:r>
              <a:rPr lang="en-US" sz="3200" dirty="0">
                <a:latin typeface="Corbel"/>
              </a:rPr>
              <a:t> </a:t>
            </a:r>
            <a:r>
              <a:rPr lang="en-US" sz="3200" dirty="0" err="1">
                <a:latin typeface="Corbel"/>
              </a:rPr>
              <a:t>warzwa</a:t>
            </a:r>
            <a:r>
              <a:rPr lang="en-US" sz="3200" dirty="0">
                <a:latin typeface="Corbel"/>
              </a:rPr>
              <a:t> a </a:t>
            </a:r>
            <a:r>
              <a:rPr lang="en-US" sz="3200" dirty="0" err="1">
                <a:latin typeface="Corbel"/>
              </a:rPr>
              <a:t>nie</a:t>
            </a:r>
            <a:r>
              <a:rPr lang="en-US" sz="3200" dirty="0">
                <a:latin typeface="Corbel"/>
              </a:rPr>
              <a:t> </a:t>
            </a:r>
            <a:r>
              <a:rPr lang="en-US" sz="3200" dirty="0" err="1">
                <a:latin typeface="Corbel"/>
              </a:rPr>
              <a:t>chemiczne</a:t>
            </a:r>
            <a:endParaRPr lang="en-US" sz="3200" dirty="0">
              <a:latin typeface="Corbel"/>
            </a:endParaRPr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xmlns="" id="{9F6380B4-6A1C-481E-8408-B4E6C75B9B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74206" y="43686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21410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xmlns="" id="{8A95209C-5275-4E15-8EA7-7F42980ABF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4" descr="Obraz zawierający niebo, woda, zewnętrzne, plaża&#10;&#10;Opis wygenerowany automatycznie">
            <a:extLst>
              <a:ext uri="{FF2B5EF4-FFF2-40B4-BE49-F238E27FC236}">
                <a16:creationId xmlns:a16="http://schemas.microsoft.com/office/drawing/2014/main" xmlns="" id="{EB5BE115-2069-40EF-92C3-4779CDF61C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</a:blip>
          <a:srcRect l="25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0F594ED-E173-410F-9F05-55422124B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048" y="1124712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8900"/>
              <a:t>Wykonała Kinga Kowalska</a:t>
            </a:r>
          </a:p>
        </p:txBody>
      </p:sp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xmlns="" id="{77F3F824-17D8-4F96-95F6-1A4FF7B35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048" y="4599432"/>
            <a:ext cx="9144000" cy="12275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6000" dirty="0" err="1"/>
              <a:t>Dbaj</a:t>
            </a:r>
            <a:r>
              <a:rPr lang="en-US" sz="6000" dirty="0"/>
              <a:t> o </a:t>
            </a:r>
            <a:r>
              <a:rPr lang="en-US" sz="6000" dirty="0" err="1"/>
              <a:t>czystosc</a:t>
            </a:r>
            <a:r>
              <a:rPr lang="en-US" sz="6000" dirty="0"/>
              <a:t> </a:t>
            </a:r>
            <a:r>
              <a:rPr lang="en-US" sz="6000" dirty="0" err="1"/>
              <a:t>planety</a:t>
            </a:r>
            <a:r>
              <a:rPr lang="en-US" sz="6000" dirty="0"/>
              <a:t>!!!</a:t>
            </a: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xmlns="" id="{4F2ED431-E304-4FF0-9F4E-032783C9D6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xmlns="" id="{4E87FCFB-2CCE-460D-B3DD-557C8BD1B9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29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A9D0C53-7BD6-4343-9314-773B26DD5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6600" dirty="0">
                <a:latin typeface="Corbel"/>
                <a:cs typeface="Arial"/>
              </a:rPr>
              <a:t>Co to jest ekologia?</a:t>
            </a:r>
          </a:p>
        </p:txBody>
      </p:sp>
      <p:sp>
        <p:nvSpPr>
          <p:cNvPr id="38" name="Rectangle 6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5093" y="2563839"/>
            <a:ext cx="3931920" cy="27432"/>
          </a:xfrm>
          <a:custGeom>
            <a:avLst/>
            <a:gdLst>
              <a:gd name="connsiteX0" fmla="*/ 0 w 3931920"/>
              <a:gd name="connsiteY0" fmla="*/ 0 h 27432"/>
              <a:gd name="connsiteX1" fmla="*/ 733958 w 3931920"/>
              <a:gd name="connsiteY1" fmla="*/ 0 h 27432"/>
              <a:gd name="connsiteX2" fmla="*/ 1428598 w 3931920"/>
              <a:gd name="connsiteY2" fmla="*/ 0 h 27432"/>
              <a:gd name="connsiteX3" fmla="*/ 2123237 w 3931920"/>
              <a:gd name="connsiteY3" fmla="*/ 0 h 27432"/>
              <a:gd name="connsiteX4" fmla="*/ 2660599 w 3931920"/>
              <a:gd name="connsiteY4" fmla="*/ 0 h 27432"/>
              <a:gd name="connsiteX5" fmla="*/ 3237281 w 3931920"/>
              <a:gd name="connsiteY5" fmla="*/ 0 h 27432"/>
              <a:gd name="connsiteX6" fmla="*/ 3931920 w 3931920"/>
              <a:gd name="connsiteY6" fmla="*/ 0 h 27432"/>
              <a:gd name="connsiteX7" fmla="*/ 3931920 w 3931920"/>
              <a:gd name="connsiteY7" fmla="*/ 27432 h 27432"/>
              <a:gd name="connsiteX8" fmla="*/ 3276600 w 3931920"/>
              <a:gd name="connsiteY8" fmla="*/ 27432 h 27432"/>
              <a:gd name="connsiteX9" fmla="*/ 2739238 w 3931920"/>
              <a:gd name="connsiteY9" fmla="*/ 27432 h 27432"/>
              <a:gd name="connsiteX10" fmla="*/ 2201875 w 3931920"/>
              <a:gd name="connsiteY10" fmla="*/ 27432 h 27432"/>
              <a:gd name="connsiteX11" fmla="*/ 1507236 w 3931920"/>
              <a:gd name="connsiteY11" fmla="*/ 27432 h 27432"/>
              <a:gd name="connsiteX12" fmla="*/ 930554 w 3931920"/>
              <a:gd name="connsiteY12" fmla="*/ 27432 h 27432"/>
              <a:gd name="connsiteX13" fmla="*/ 0 w 3931920"/>
              <a:gd name="connsiteY13" fmla="*/ 27432 h 27432"/>
              <a:gd name="connsiteX14" fmla="*/ 0 w 3931920"/>
              <a:gd name="connsiteY14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31920" h="27432" fill="none" extrusionOk="0">
                <a:moveTo>
                  <a:pt x="0" y="0"/>
                </a:moveTo>
                <a:cubicBezTo>
                  <a:pt x="245351" y="16874"/>
                  <a:pt x="509174" y="13736"/>
                  <a:pt x="733958" y="0"/>
                </a:cubicBezTo>
                <a:cubicBezTo>
                  <a:pt x="958742" y="-13736"/>
                  <a:pt x="1245406" y="-17215"/>
                  <a:pt x="1428598" y="0"/>
                </a:cubicBezTo>
                <a:cubicBezTo>
                  <a:pt x="1611790" y="17215"/>
                  <a:pt x="1930525" y="20562"/>
                  <a:pt x="2123237" y="0"/>
                </a:cubicBezTo>
                <a:cubicBezTo>
                  <a:pt x="2315949" y="-20562"/>
                  <a:pt x="2485508" y="11332"/>
                  <a:pt x="2660599" y="0"/>
                </a:cubicBezTo>
                <a:cubicBezTo>
                  <a:pt x="2835690" y="-11332"/>
                  <a:pt x="3075198" y="-14809"/>
                  <a:pt x="3237281" y="0"/>
                </a:cubicBezTo>
                <a:cubicBezTo>
                  <a:pt x="3399364" y="14809"/>
                  <a:pt x="3745084" y="-4992"/>
                  <a:pt x="3931920" y="0"/>
                </a:cubicBezTo>
                <a:cubicBezTo>
                  <a:pt x="3930963" y="8431"/>
                  <a:pt x="3931571" y="14612"/>
                  <a:pt x="3931920" y="27432"/>
                </a:cubicBezTo>
                <a:cubicBezTo>
                  <a:pt x="3765435" y="40792"/>
                  <a:pt x="3452398" y="38703"/>
                  <a:pt x="3276600" y="27432"/>
                </a:cubicBezTo>
                <a:cubicBezTo>
                  <a:pt x="3100802" y="16161"/>
                  <a:pt x="2914889" y="26998"/>
                  <a:pt x="2739238" y="27432"/>
                </a:cubicBezTo>
                <a:cubicBezTo>
                  <a:pt x="2563587" y="27866"/>
                  <a:pt x="2395484" y="39154"/>
                  <a:pt x="2201875" y="27432"/>
                </a:cubicBezTo>
                <a:cubicBezTo>
                  <a:pt x="2008266" y="15710"/>
                  <a:pt x="1781367" y="4899"/>
                  <a:pt x="1507236" y="27432"/>
                </a:cubicBezTo>
                <a:cubicBezTo>
                  <a:pt x="1233105" y="49965"/>
                  <a:pt x="1075495" y="47542"/>
                  <a:pt x="930554" y="27432"/>
                </a:cubicBezTo>
                <a:cubicBezTo>
                  <a:pt x="785613" y="7322"/>
                  <a:pt x="268930" y="30433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931920" h="27432" stroke="0" extrusionOk="0">
                <a:moveTo>
                  <a:pt x="0" y="0"/>
                </a:moveTo>
                <a:cubicBezTo>
                  <a:pt x="278269" y="4786"/>
                  <a:pt x="349028" y="-10422"/>
                  <a:pt x="616001" y="0"/>
                </a:cubicBezTo>
                <a:cubicBezTo>
                  <a:pt x="882974" y="10422"/>
                  <a:pt x="931617" y="-15515"/>
                  <a:pt x="1153363" y="0"/>
                </a:cubicBezTo>
                <a:cubicBezTo>
                  <a:pt x="1375109" y="15515"/>
                  <a:pt x="1704089" y="-3631"/>
                  <a:pt x="1887322" y="0"/>
                </a:cubicBezTo>
                <a:cubicBezTo>
                  <a:pt x="2070555" y="3631"/>
                  <a:pt x="2344155" y="2213"/>
                  <a:pt x="2503322" y="0"/>
                </a:cubicBezTo>
                <a:cubicBezTo>
                  <a:pt x="2662489" y="-2213"/>
                  <a:pt x="2976859" y="26691"/>
                  <a:pt x="3119323" y="0"/>
                </a:cubicBezTo>
                <a:cubicBezTo>
                  <a:pt x="3261787" y="-26691"/>
                  <a:pt x="3588171" y="-28651"/>
                  <a:pt x="3931920" y="0"/>
                </a:cubicBezTo>
                <a:cubicBezTo>
                  <a:pt x="3930565" y="9524"/>
                  <a:pt x="3930718" y="13975"/>
                  <a:pt x="3931920" y="27432"/>
                </a:cubicBezTo>
                <a:cubicBezTo>
                  <a:pt x="3664329" y="4021"/>
                  <a:pt x="3437686" y="14511"/>
                  <a:pt x="3276600" y="27432"/>
                </a:cubicBezTo>
                <a:cubicBezTo>
                  <a:pt x="3115514" y="40353"/>
                  <a:pt x="2913592" y="48967"/>
                  <a:pt x="2739238" y="27432"/>
                </a:cubicBezTo>
                <a:cubicBezTo>
                  <a:pt x="2564884" y="5897"/>
                  <a:pt x="2294049" y="39820"/>
                  <a:pt x="2083918" y="27432"/>
                </a:cubicBezTo>
                <a:cubicBezTo>
                  <a:pt x="1873787" y="15044"/>
                  <a:pt x="1718903" y="21388"/>
                  <a:pt x="1428598" y="27432"/>
                </a:cubicBezTo>
                <a:cubicBezTo>
                  <a:pt x="1138293" y="33476"/>
                  <a:pt x="952209" y="50441"/>
                  <a:pt x="812597" y="27432"/>
                </a:cubicBezTo>
                <a:cubicBezTo>
                  <a:pt x="672985" y="4423"/>
                  <a:pt x="305800" y="28240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rgbClr val="4DACC3"/>
          </a:solidFill>
          <a:ln w="38100" cap="rnd">
            <a:solidFill>
              <a:srgbClr val="4DACC3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9CBEE4CD-A33E-4FB5-BE54-DD08DCC76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pl-PL" sz="2600" b="1" dirty="0">
                <a:latin typeface="Corbel"/>
                <a:ea typeface="+mn-lt"/>
                <a:cs typeface="+mn-lt"/>
              </a:rPr>
              <a:t>Ekologia – nauka o strukturze i funkcjonowaniu przyrody, zajmująca się badaniem oddziaływań pomiędzy organizmami a ich środowiskiem oraz wzajemnie między tymi organizmami (czyli strukturą ekosystemów).</a:t>
            </a:r>
            <a:r>
              <a:rPr lang="en-US" sz="2600" dirty="0">
                <a:latin typeface="Corbel"/>
              </a:rPr>
              <a:t/>
            </a:r>
            <a:br>
              <a:rPr lang="en-US" sz="2600" dirty="0">
                <a:latin typeface="Corbel"/>
              </a:rPr>
            </a:br>
            <a:endParaRPr lang="en-US" sz="2600">
              <a:latin typeface="Corbel"/>
            </a:endParaRPr>
          </a:p>
          <a:p>
            <a:endParaRPr lang="pl-PL" sz="2600"/>
          </a:p>
        </p:txBody>
      </p:sp>
      <p:pic>
        <p:nvPicPr>
          <p:cNvPr id="4" name="Obraz 4" descr="Obraz zawierający drzewo, zewnętrzne, roślina, brokuł&#10;&#10;Opis wygenerowany automatycznie">
            <a:extLst>
              <a:ext uri="{FF2B5EF4-FFF2-40B4-BE49-F238E27FC236}">
                <a16:creationId xmlns:a16="http://schemas.microsoft.com/office/drawing/2014/main" xmlns="" id="{99D11937-5A23-4EE0-81D0-38B6202232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6524" r="16523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178600719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6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9" name="Rectangle 74">
            <a:extLst>
              <a:ext uri="{FF2B5EF4-FFF2-40B4-BE49-F238E27FC236}">
                <a16:creationId xmlns:a16="http://schemas.microsoft.com/office/drawing/2014/main" xmlns="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C0AF0DA-58A0-45B8-8592-CAB2CBAB9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900" dirty="0">
                <a:latin typeface="Corbel"/>
              </a:rPr>
              <a:t>Jak </a:t>
            </a:r>
            <a:r>
              <a:rPr lang="en-US" sz="4900" dirty="0" err="1">
                <a:latin typeface="Corbel"/>
              </a:rPr>
              <a:t>segregować</a:t>
            </a:r>
            <a:r>
              <a:rPr lang="en-US" sz="4900" dirty="0">
                <a:latin typeface="Corbel"/>
              </a:rPr>
              <a:t> </a:t>
            </a:r>
            <a:r>
              <a:rPr lang="en-US" sz="4900" dirty="0" err="1">
                <a:latin typeface="Corbel"/>
              </a:rPr>
              <a:t>śmieci</a:t>
            </a:r>
            <a:endParaRPr lang="en-US" sz="4900">
              <a:latin typeface="Corbel"/>
            </a:endParaRPr>
          </a:p>
        </p:txBody>
      </p:sp>
      <p:sp>
        <p:nvSpPr>
          <p:cNvPr id="36" name="Content Placeholder 7">
            <a:extLst>
              <a:ext uri="{FF2B5EF4-FFF2-40B4-BE49-F238E27FC236}">
                <a16:creationId xmlns:a16="http://schemas.microsoft.com/office/drawing/2014/main" xmlns="" id="{7F2F451B-1D4E-4671-B525-B90A08161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Corbel"/>
              </a:rPr>
              <a:t>Segereguj</a:t>
            </a:r>
            <a:r>
              <a:rPr lang="en-US" dirty="0">
                <a:latin typeface="Corbel"/>
              </a:rPr>
              <a:t> </a:t>
            </a:r>
            <a:r>
              <a:rPr lang="en-US" dirty="0" err="1">
                <a:latin typeface="Corbel"/>
              </a:rPr>
              <a:t>śmieci</a:t>
            </a:r>
            <a:endParaRPr lang="en-US">
              <a:latin typeface="Corbel"/>
            </a:endParaRPr>
          </a:p>
        </p:txBody>
      </p:sp>
      <p:sp>
        <p:nvSpPr>
          <p:cNvPr id="80" name="Rectangle 6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278" y="4409267"/>
            <a:ext cx="3255095" cy="27432"/>
          </a:xfrm>
          <a:custGeom>
            <a:avLst/>
            <a:gdLst>
              <a:gd name="connsiteX0" fmla="*/ 0 w 3255095"/>
              <a:gd name="connsiteY0" fmla="*/ 0 h 27432"/>
              <a:gd name="connsiteX1" fmla="*/ 618468 w 3255095"/>
              <a:gd name="connsiteY1" fmla="*/ 0 h 27432"/>
              <a:gd name="connsiteX2" fmla="*/ 1269487 w 3255095"/>
              <a:gd name="connsiteY2" fmla="*/ 0 h 27432"/>
              <a:gd name="connsiteX3" fmla="*/ 1953057 w 3255095"/>
              <a:gd name="connsiteY3" fmla="*/ 0 h 27432"/>
              <a:gd name="connsiteX4" fmla="*/ 2636627 w 3255095"/>
              <a:gd name="connsiteY4" fmla="*/ 0 h 27432"/>
              <a:gd name="connsiteX5" fmla="*/ 3255095 w 3255095"/>
              <a:gd name="connsiteY5" fmla="*/ 0 h 27432"/>
              <a:gd name="connsiteX6" fmla="*/ 3255095 w 3255095"/>
              <a:gd name="connsiteY6" fmla="*/ 27432 h 27432"/>
              <a:gd name="connsiteX7" fmla="*/ 2538974 w 3255095"/>
              <a:gd name="connsiteY7" fmla="*/ 27432 h 27432"/>
              <a:gd name="connsiteX8" fmla="*/ 1822853 w 3255095"/>
              <a:gd name="connsiteY8" fmla="*/ 27432 h 27432"/>
              <a:gd name="connsiteX9" fmla="*/ 1171834 w 3255095"/>
              <a:gd name="connsiteY9" fmla="*/ 27432 h 27432"/>
              <a:gd name="connsiteX10" fmla="*/ 0 w 3255095"/>
              <a:gd name="connsiteY10" fmla="*/ 27432 h 27432"/>
              <a:gd name="connsiteX11" fmla="*/ 0 w 3255095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27432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3929" y="7395"/>
                  <a:pt x="3255140" y="21864"/>
                  <a:pt x="3255095" y="27432"/>
                </a:cubicBezTo>
                <a:cubicBezTo>
                  <a:pt x="3088545" y="32347"/>
                  <a:pt x="2687475" y="16563"/>
                  <a:pt x="2538974" y="27432"/>
                </a:cubicBezTo>
                <a:cubicBezTo>
                  <a:pt x="2390473" y="38301"/>
                  <a:pt x="2137381" y="185"/>
                  <a:pt x="1822853" y="27432"/>
                </a:cubicBezTo>
                <a:cubicBezTo>
                  <a:pt x="1508325" y="54679"/>
                  <a:pt x="1466437" y="29529"/>
                  <a:pt x="1171834" y="27432"/>
                </a:cubicBezTo>
                <a:cubicBezTo>
                  <a:pt x="877231" y="25335"/>
                  <a:pt x="561097" y="467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55095" h="27432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5288" y="12649"/>
                  <a:pt x="3254107" y="17989"/>
                  <a:pt x="3255095" y="27432"/>
                </a:cubicBezTo>
                <a:cubicBezTo>
                  <a:pt x="3120743" y="25834"/>
                  <a:pt x="2759628" y="51606"/>
                  <a:pt x="2604076" y="27432"/>
                </a:cubicBezTo>
                <a:cubicBezTo>
                  <a:pt x="2448524" y="3258"/>
                  <a:pt x="2184336" y="28743"/>
                  <a:pt x="1887955" y="27432"/>
                </a:cubicBezTo>
                <a:cubicBezTo>
                  <a:pt x="1591574" y="26121"/>
                  <a:pt x="1548845" y="16014"/>
                  <a:pt x="1334589" y="27432"/>
                </a:cubicBezTo>
                <a:cubicBezTo>
                  <a:pt x="1120333" y="38850"/>
                  <a:pt x="996014" y="18806"/>
                  <a:pt x="683570" y="27432"/>
                </a:cubicBezTo>
                <a:cubicBezTo>
                  <a:pt x="371126" y="36058"/>
                  <a:pt x="198687" y="25311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4DACC3"/>
          </a:solidFill>
          <a:ln w="38100" cap="rnd">
            <a:solidFill>
              <a:srgbClr val="4DACC3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xmlns="" id="{5C599EBF-8331-4A61-B997-03E4B62981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33480"/>
          <a:stretch/>
        </p:blipFill>
        <p:spPr>
          <a:xfrm>
            <a:off x="4654296" y="2173501"/>
            <a:ext cx="7214616" cy="248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5182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9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E053528-246E-48F3-BD41-F53782828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4100" dirty="0">
                <a:latin typeface="Corbel"/>
              </a:rPr>
              <a:t>Co się stanie jak nie będziemy dbać o środowisko</a:t>
            </a:r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5093" y="2563839"/>
            <a:ext cx="3931920" cy="27432"/>
          </a:xfrm>
          <a:custGeom>
            <a:avLst/>
            <a:gdLst>
              <a:gd name="connsiteX0" fmla="*/ 0 w 3931920"/>
              <a:gd name="connsiteY0" fmla="*/ 0 h 27432"/>
              <a:gd name="connsiteX1" fmla="*/ 733958 w 3931920"/>
              <a:gd name="connsiteY1" fmla="*/ 0 h 27432"/>
              <a:gd name="connsiteX2" fmla="*/ 1428598 w 3931920"/>
              <a:gd name="connsiteY2" fmla="*/ 0 h 27432"/>
              <a:gd name="connsiteX3" fmla="*/ 2123237 w 3931920"/>
              <a:gd name="connsiteY3" fmla="*/ 0 h 27432"/>
              <a:gd name="connsiteX4" fmla="*/ 2660599 w 3931920"/>
              <a:gd name="connsiteY4" fmla="*/ 0 h 27432"/>
              <a:gd name="connsiteX5" fmla="*/ 3237281 w 3931920"/>
              <a:gd name="connsiteY5" fmla="*/ 0 h 27432"/>
              <a:gd name="connsiteX6" fmla="*/ 3931920 w 3931920"/>
              <a:gd name="connsiteY6" fmla="*/ 0 h 27432"/>
              <a:gd name="connsiteX7" fmla="*/ 3931920 w 3931920"/>
              <a:gd name="connsiteY7" fmla="*/ 27432 h 27432"/>
              <a:gd name="connsiteX8" fmla="*/ 3276600 w 3931920"/>
              <a:gd name="connsiteY8" fmla="*/ 27432 h 27432"/>
              <a:gd name="connsiteX9" fmla="*/ 2739238 w 3931920"/>
              <a:gd name="connsiteY9" fmla="*/ 27432 h 27432"/>
              <a:gd name="connsiteX10" fmla="*/ 2201875 w 3931920"/>
              <a:gd name="connsiteY10" fmla="*/ 27432 h 27432"/>
              <a:gd name="connsiteX11" fmla="*/ 1507236 w 3931920"/>
              <a:gd name="connsiteY11" fmla="*/ 27432 h 27432"/>
              <a:gd name="connsiteX12" fmla="*/ 930554 w 3931920"/>
              <a:gd name="connsiteY12" fmla="*/ 27432 h 27432"/>
              <a:gd name="connsiteX13" fmla="*/ 0 w 3931920"/>
              <a:gd name="connsiteY13" fmla="*/ 27432 h 27432"/>
              <a:gd name="connsiteX14" fmla="*/ 0 w 3931920"/>
              <a:gd name="connsiteY14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31920" h="27432" fill="none" extrusionOk="0">
                <a:moveTo>
                  <a:pt x="0" y="0"/>
                </a:moveTo>
                <a:cubicBezTo>
                  <a:pt x="245351" y="16874"/>
                  <a:pt x="509174" y="13736"/>
                  <a:pt x="733958" y="0"/>
                </a:cubicBezTo>
                <a:cubicBezTo>
                  <a:pt x="958742" y="-13736"/>
                  <a:pt x="1245406" y="-17215"/>
                  <a:pt x="1428598" y="0"/>
                </a:cubicBezTo>
                <a:cubicBezTo>
                  <a:pt x="1611790" y="17215"/>
                  <a:pt x="1930525" y="20562"/>
                  <a:pt x="2123237" y="0"/>
                </a:cubicBezTo>
                <a:cubicBezTo>
                  <a:pt x="2315949" y="-20562"/>
                  <a:pt x="2485508" y="11332"/>
                  <a:pt x="2660599" y="0"/>
                </a:cubicBezTo>
                <a:cubicBezTo>
                  <a:pt x="2835690" y="-11332"/>
                  <a:pt x="3075198" y="-14809"/>
                  <a:pt x="3237281" y="0"/>
                </a:cubicBezTo>
                <a:cubicBezTo>
                  <a:pt x="3399364" y="14809"/>
                  <a:pt x="3745084" y="-4992"/>
                  <a:pt x="3931920" y="0"/>
                </a:cubicBezTo>
                <a:cubicBezTo>
                  <a:pt x="3930963" y="8431"/>
                  <a:pt x="3931571" y="14612"/>
                  <a:pt x="3931920" y="27432"/>
                </a:cubicBezTo>
                <a:cubicBezTo>
                  <a:pt x="3765435" y="40792"/>
                  <a:pt x="3452398" y="38703"/>
                  <a:pt x="3276600" y="27432"/>
                </a:cubicBezTo>
                <a:cubicBezTo>
                  <a:pt x="3100802" y="16161"/>
                  <a:pt x="2914889" y="26998"/>
                  <a:pt x="2739238" y="27432"/>
                </a:cubicBezTo>
                <a:cubicBezTo>
                  <a:pt x="2563587" y="27866"/>
                  <a:pt x="2395484" y="39154"/>
                  <a:pt x="2201875" y="27432"/>
                </a:cubicBezTo>
                <a:cubicBezTo>
                  <a:pt x="2008266" y="15710"/>
                  <a:pt x="1781367" y="4899"/>
                  <a:pt x="1507236" y="27432"/>
                </a:cubicBezTo>
                <a:cubicBezTo>
                  <a:pt x="1233105" y="49965"/>
                  <a:pt x="1075495" y="47542"/>
                  <a:pt x="930554" y="27432"/>
                </a:cubicBezTo>
                <a:cubicBezTo>
                  <a:pt x="785613" y="7322"/>
                  <a:pt x="268930" y="30433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931920" h="27432" stroke="0" extrusionOk="0">
                <a:moveTo>
                  <a:pt x="0" y="0"/>
                </a:moveTo>
                <a:cubicBezTo>
                  <a:pt x="278269" y="4786"/>
                  <a:pt x="349028" y="-10422"/>
                  <a:pt x="616001" y="0"/>
                </a:cubicBezTo>
                <a:cubicBezTo>
                  <a:pt x="882974" y="10422"/>
                  <a:pt x="931617" y="-15515"/>
                  <a:pt x="1153363" y="0"/>
                </a:cubicBezTo>
                <a:cubicBezTo>
                  <a:pt x="1375109" y="15515"/>
                  <a:pt x="1704089" y="-3631"/>
                  <a:pt x="1887322" y="0"/>
                </a:cubicBezTo>
                <a:cubicBezTo>
                  <a:pt x="2070555" y="3631"/>
                  <a:pt x="2344155" y="2213"/>
                  <a:pt x="2503322" y="0"/>
                </a:cubicBezTo>
                <a:cubicBezTo>
                  <a:pt x="2662489" y="-2213"/>
                  <a:pt x="2976859" y="26691"/>
                  <a:pt x="3119323" y="0"/>
                </a:cubicBezTo>
                <a:cubicBezTo>
                  <a:pt x="3261787" y="-26691"/>
                  <a:pt x="3588171" y="-28651"/>
                  <a:pt x="3931920" y="0"/>
                </a:cubicBezTo>
                <a:cubicBezTo>
                  <a:pt x="3930565" y="9524"/>
                  <a:pt x="3930718" y="13975"/>
                  <a:pt x="3931920" y="27432"/>
                </a:cubicBezTo>
                <a:cubicBezTo>
                  <a:pt x="3664329" y="4021"/>
                  <a:pt x="3437686" y="14511"/>
                  <a:pt x="3276600" y="27432"/>
                </a:cubicBezTo>
                <a:cubicBezTo>
                  <a:pt x="3115514" y="40353"/>
                  <a:pt x="2913592" y="48967"/>
                  <a:pt x="2739238" y="27432"/>
                </a:cubicBezTo>
                <a:cubicBezTo>
                  <a:pt x="2564884" y="5897"/>
                  <a:pt x="2294049" y="39820"/>
                  <a:pt x="2083918" y="27432"/>
                </a:cubicBezTo>
                <a:cubicBezTo>
                  <a:pt x="1873787" y="15044"/>
                  <a:pt x="1718903" y="21388"/>
                  <a:pt x="1428598" y="27432"/>
                </a:cubicBezTo>
                <a:cubicBezTo>
                  <a:pt x="1138293" y="33476"/>
                  <a:pt x="952209" y="50441"/>
                  <a:pt x="812597" y="27432"/>
                </a:cubicBezTo>
                <a:cubicBezTo>
                  <a:pt x="672985" y="4423"/>
                  <a:pt x="305800" y="28240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rgbClr val="4DACC3"/>
          </a:solidFill>
          <a:ln w="38100" cap="rnd">
            <a:solidFill>
              <a:srgbClr val="4DACC3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xmlns="" id="{18B7C514-5D73-46A9-85C5-89922CAA0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err="1">
                <a:latin typeface="Corbel"/>
              </a:rPr>
              <a:t>Dbaj</a:t>
            </a:r>
            <a:r>
              <a:rPr lang="en-US" b="1" dirty="0">
                <a:latin typeface="Corbel"/>
              </a:rPr>
              <a:t> o </a:t>
            </a:r>
            <a:r>
              <a:rPr lang="en-US" b="1" err="1">
                <a:latin typeface="Corbel"/>
              </a:rPr>
              <a:t>czstość</a:t>
            </a:r>
            <a:r>
              <a:rPr lang="en-US" b="1" dirty="0">
                <a:latin typeface="Corbel"/>
              </a:rPr>
              <a:t> I </a:t>
            </a:r>
            <a:r>
              <a:rPr lang="en-US" b="1" err="1">
                <a:latin typeface="Corbel"/>
              </a:rPr>
              <a:t>piękno</a:t>
            </a:r>
            <a:r>
              <a:rPr lang="en-US" b="1" dirty="0">
                <a:latin typeface="Corbel"/>
              </a:rPr>
              <a:t> </a:t>
            </a:r>
            <a:r>
              <a:rPr lang="en-US" b="1" err="1">
                <a:latin typeface="Corbel"/>
              </a:rPr>
              <a:t>planety</a:t>
            </a:r>
            <a:endParaRPr lang="en-US" b="1">
              <a:latin typeface="Corbel"/>
            </a:endParaRPr>
          </a:p>
        </p:txBody>
      </p:sp>
      <p:pic>
        <p:nvPicPr>
          <p:cNvPr id="4" name="Obraz 4" descr="Obraz zawierający zewnętrzne, niebo, skała, skaliste&#10;&#10;Opis wygenerowany automatycznie">
            <a:extLst>
              <a:ext uri="{FF2B5EF4-FFF2-40B4-BE49-F238E27FC236}">
                <a16:creationId xmlns:a16="http://schemas.microsoft.com/office/drawing/2014/main" xmlns="" id="{B135D866-1C17-4B42-A17C-FB49B25811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2984" r="20315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13833005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xmlns="" id="{AED1D94F-BC8C-4ABD-9133-E5FE8FD01D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4" descr="Obraz zawierający warzywo&#10;&#10;Opis wygenerowany automatycznie">
            <a:extLst>
              <a:ext uri="{FF2B5EF4-FFF2-40B4-BE49-F238E27FC236}">
                <a16:creationId xmlns:a16="http://schemas.microsoft.com/office/drawing/2014/main" xmlns="" id="{08571119-8E68-4455-BAFB-F750DFE4C0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0000"/>
          </a:blip>
          <a:srcRect t="14994" b="11235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C38128A-2525-438D-BCE1-695DF516D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5512" y="494951"/>
            <a:ext cx="4023360" cy="5722227"/>
          </a:xfrm>
        </p:spPr>
        <p:txBody>
          <a:bodyPr>
            <a:normAutofit/>
          </a:bodyPr>
          <a:lstStyle/>
          <a:p>
            <a:r>
              <a:rPr lang="pl-PL" sz="7200" dirty="0">
                <a:latin typeface="Corbel"/>
              </a:rPr>
              <a:t>Zasady dbania o piękno planety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C056677-58F0-49BB-93AF-716EAB690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850392"/>
            <a:ext cx="5824728" cy="50017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b="1" dirty="0">
                <a:latin typeface="Corbel"/>
                <a:ea typeface="+mn-lt"/>
                <a:cs typeface="+mn-lt"/>
              </a:rPr>
              <a:t>Segreguj śmieci. ...</a:t>
            </a:r>
            <a:endParaRPr lang="pl-PL" b="1">
              <a:latin typeface="Corbel"/>
            </a:endParaRPr>
          </a:p>
          <a:p>
            <a:r>
              <a:rPr lang="pl-PL" b="1" dirty="0">
                <a:latin typeface="Corbel"/>
                <a:ea typeface="+mn-lt"/>
                <a:cs typeface="+mn-lt"/>
              </a:rPr>
              <a:t>Szanuj naturę ...</a:t>
            </a:r>
            <a:endParaRPr lang="pl-PL" b="1">
              <a:latin typeface="Corbel"/>
            </a:endParaRPr>
          </a:p>
          <a:p>
            <a:r>
              <a:rPr lang="pl-PL" b="1" dirty="0">
                <a:latin typeface="Corbel"/>
                <a:ea typeface="+mn-lt"/>
                <a:cs typeface="+mn-lt"/>
              </a:rPr>
              <a:t>Oszczędzaj wodę ...</a:t>
            </a:r>
            <a:endParaRPr lang="pl-PL" b="1">
              <a:latin typeface="Corbel"/>
            </a:endParaRPr>
          </a:p>
          <a:p>
            <a:r>
              <a:rPr lang="pl-PL" b="1" dirty="0">
                <a:latin typeface="Corbel"/>
                <a:ea typeface="+mn-lt"/>
                <a:cs typeface="+mn-lt"/>
              </a:rPr>
              <a:t>Jedz więcej roślin. ...</a:t>
            </a:r>
            <a:endParaRPr lang="pl-PL" b="1">
              <a:latin typeface="Corbel"/>
            </a:endParaRPr>
          </a:p>
          <a:p>
            <a:r>
              <a:rPr lang="pl-PL" b="1" dirty="0">
                <a:latin typeface="Corbel"/>
                <a:ea typeface="+mn-lt"/>
                <a:cs typeface="+mn-lt"/>
              </a:rPr>
              <a:t>Kupuj towary wielokrotnego użytku. ...</a:t>
            </a:r>
            <a:endParaRPr lang="pl-PL" b="1">
              <a:latin typeface="Corbel"/>
            </a:endParaRPr>
          </a:p>
          <a:p>
            <a:r>
              <a:rPr lang="pl-PL" b="1" dirty="0">
                <a:latin typeface="Corbel"/>
                <a:ea typeface="+mn-lt"/>
                <a:cs typeface="+mn-lt"/>
              </a:rPr>
              <a:t>Oszczędzaj energię ...</a:t>
            </a:r>
            <a:endParaRPr lang="pl-PL" b="1">
              <a:latin typeface="Corbel"/>
            </a:endParaRPr>
          </a:p>
          <a:p>
            <a:r>
              <a:rPr lang="pl-PL" b="1" dirty="0">
                <a:latin typeface="Corbel"/>
                <a:ea typeface="+mn-lt"/>
                <a:cs typeface="+mn-lt"/>
              </a:rPr>
              <a:t>Zrezygnuj z plastikowych toreb.</a:t>
            </a:r>
            <a:endParaRPr lang="pl-PL" b="1">
              <a:latin typeface="Corbel"/>
            </a:endParaRPr>
          </a:p>
          <a:p>
            <a:endParaRPr lang="pl-PL" dirty="0">
              <a:latin typeface="Corbel"/>
            </a:endParaRPr>
          </a:p>
        </p:txBody>
      </p:sp>
      <p:sp>
        <p:nvSpPr>
          <p:cNvPr id="10" name="sketchy content container">
            <a:extLst>
              <a:ext uri="{FF2B5EF4-FFF2-40B4-BE49-F238E27FC236}">
                <a16:creationId xmlns:a16="http://schemas.microsoft.com/office/drawing/2014/main" xmlns="" id="{65C49067-A40C-4881-A0C6-21B6125510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475" y="494951"/>
            <a:ext cx="6229604" cy="5722227"/>
          </a:xfrm>
          <a:custGeom>
            <a:avLst/>
            <a:gdLst>
              <a:gd name="connsiteX0" fmla="*/ 0 w 6229604"/>
              <a:gd name="connsiteY0" fmla="*/ 0 h 5722227"/>
              <a:gd name="connsiteX1" fmla="*/ 629882 w 6229604"/>
              <a:gd name="connsiteY1" fmla="*/ 0 h 5722227"/>
              <a:gd name="connsiteX2" fmla="*/ 1135172 w 6229604"/>
              <a:gd name="connsiteY2" fmla="*/ 0 h 5722227"/>
              <a:gd name="connsiteX3" fmla="*/ 1951943 w 6229604"/>
              <a:gd name="connsiteY3" fmla="*/ 0 h 5722227"/>
              <a:gd name="connsiteX4" fmla="*/ 2581825 w 6229604"/>
              <a:gd name="connsiteY4" fmla="*/ 0 h 5722227"/>
              <a:gd name="connsiteX5" fmla="*/ 3211707 w 6229604"/>
              <a:gd name="connsiteY5" fmla="*/ 0 h 5722227"/>
              <a:gd name="connsiteX6" fmla="*/ 4028477 w 6229604"/>
              <a:gd name="connsiteY6" fmla="*/ 0 h 5722227"/>
              <a:gd name="connsiteX7" fmla="*/ 4596063 w 6229604"/>
              <a:gd name="connsiteY7" fmla="*/ 0 h 5722227"/>
              <a:gd name="connsiteX8" fmla="*/ 5412834 w 6229604"/>
              <a:gd name="connsiteY8" fmla="*/ 0 h 5722227"/>
              <a:gd name="connsiteX9" fmla="*/ 6229604 w 6229604"/>
              <a:gd name="connsiteY9" fmla="*/ 0 h 5722227"/>
              <a:gd name="connsiteX10" fmla="*/ 6229604 w 6229604"/>
              <a:gd name="connsiteY10" fmla="*/ 635803 h 5722227"/>
              <a:gd name="connsiteX11" fmla="*/ 6229604 w 6229604"/>
              <a:gd name="connsiteY11" fmla="*/ 1271606 h 5722227"/>
              <a:gd name="connsiteX12" fmla="*/ 6229604 w 6229604"/>
              <a:gd name="connsiteY12" fmla="*/ 1964631 h 5722227"/>
              <a:gd name="connsiteX13" fmla="*/ 6229604 w 6229604"/>
              <a:gd name="connsiteY13" fmla="*/ 2428767 h 5722227"/>
              <a:gd name="connsiteX14" fmla="*/ 6229604 w 6229604"/>
              <a:gd name="connsiteY14" fmla="*/ 3064570 h 5722227"/>
              <a:gd name="connsiteX15" fmla="*/ 6229604 w 6229604"/>
              <a:gd name="connsiteY15" fmla="*/ 3700373 h 5722227"/>
              <a:gd name="connsiteX16" fmla="*/ 6229604 w 6229604"/>
              <a:gd name="connsiteY16" fmla="*/ 4336176 h 5722227"/>
              <a:gd name="connsiteX17" fmla="*/ 6229604 w 6229604"/>
              <a:gd name="connsiteY17" fmla="*/ 5029202 h 5722227"/>
              <a:gd name="connsiteX18" fmla="*/ 6229604 w 6229604"/>
              <a:gd name="connsiteY18" fmla="*/ 5722227 h 5722227"/>
              <a:gd name="connsiteX19" fmla="*/ 5475130 w 6229604"/>
              <a:gd name="connsiteY19" fmla="*/ 5722227 h 5722227"/>
              <a:gd name="connsiteX20" fmla="*/ 4907544 w 6229604"/>
              <a:gd name="connsiteY20" fmla="*/ 5722227 h 5722227"/>
              <a:gd name="connsiteX21" fmla="*/ 4090773 w 6229604"/>
              <a:gd name="connsiteY21" fmla="*/ 5722227 h 5722227"/>
              <a:gd name="connsiteX22" fmla="*/ 3398595 w 6229604"/>
              <a:gd name="connsiteY22" fmla="*/ 5722227 h 5722227"/>
              <a:gd name="connsiteX23" fmla="*/ 2831009 w 6229604"/>
              <a:gd name="connsiteY23" fmla="*/ 5722227 h 5722227"/>
              <a:gd name="connsiteX24" fmla="*/ 2138831 w 6229604"/>
              <a:gd name="connsiteY24" fmla="*/ 5722227 h 5722227"/>
              <a:gd name="connsiteX25" fmla="*/ 1633541 w 6229604"/>
              <a:gd name="connsiteY25" fmla="*/ 5722227 h 5722227"/>
              <a:gd name="connsiteX26" fmla="*/ 1128251 w 6229604"/>
              <a:gd name="connsiteY26" fmla="*/ 5722227 h 5722227"/>
              <a:gd name="connsiteX27" fmla="*/ 0 w 6229604"/>
              <a:gd name="connsiteY27" fmla="*/ 5722227 h 5722227"/>
              <a:gd name="connsiteX28" fmla="*/ 0 w 6229604"/>
              <a:gd name="connsiteY28" fmla="*/ 5200869 h 5722227"/>
              <a:gd name="connsiteX29" fmla="*/ 0 w 6229604"/>
              <a:gd name="connsiteY29" fmla="*/ 4450621 h 5722227"/>
              <a:gd name="connsiteX30" fmla="*/ 0 w 6229604"/>
              <a:gd name="connsiteY30" fmla="*/ 3872040 h 5722227"/>
              <a:gd name="connsiteX31" fmla="*/ 0 w 6229604"/>
              <a:gd name="connsiteY31" fmla="*/ 3407904 h 5722227"/>
              <a:gd name="connsiteX32" fmla="*/ 0 w 6229604"/>
              <a:gd name="connsiteY32" fmla="*/ 2714879 h 5722227"/>
              <a:gd name="connsiteX33" fmla="*/ 0 w 6229604"/>
              <a:gd name="connsiteY33" fmla="*/ 2193520 h 5722227"/>
              <a:gd name="connsiteX34" fmla="*/ 0 w 6229604"/>
              <a:gd name="connsiteY34" fmla="*/ 1500495 h 5722227"/>
              <a:gd name="connsiteX35" fmla="*/ 0 w 6229604"/>
              <a:gd name="connsiteY35" fmla="*/ 750248 h 5722227"/>
              <a:gd name="connsiteX36" fmla="*/ 0 w 6229604"/>
              <a:gd name="connsiteY36" fmla="*/ 0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229604" h="5722227" extrusionOk="0">
                <a:moveTo>
                  <a:pt x="0" y="0"/>
                </a:moveTo>
                <a:cubicBezTo>
                  <a:pt x="134765" y="733"/>
                  <a:pt x="359555" y="-15387"/>
                  <a:pt x="629882" y="0"/>
                </a:cubicBezTo>
                <a:cubicBezTo>
                  <a:pt x="900209" y="15387"/>
                  <a:pt x="965450" y="15937"/>
                  <a:pt x="1135172" y="0"/>
                </a:cubicBezTo>
                <a:cubicBezTo>
                  <a:pt x="1304894" y="-15937"/>
                  <a:pt x="1787212" y="10921"/>
                  <a:pt x="1951943" y="0"/>
                </a:cubicBezTo>
                <a:cubicBezTo>
                  <a:pt x="2116674" y="-10921"/>
                  <a:pt x="2378222" y="13313"/>
                  <a:pt x="2581825" y="0"/>
                </a:cubicBezTo>
                <a:cubicBezTo>
                  <a:pt x="2785428" y="-13313"/>
                  <a:pt x="2915218" y="19972"/>
                  <a:pt x="3211707" y="0"/>
                </a:cubicBezTo>
                <a:cubicBezTo>
                  <a:pt x="3508196" y="-19972"/>
                  <a:pt x="3832828" y="-34359"/>
                  <a:pt x="4028477" y="0"/>
                </a:cubicBezTo>
                <a:cubicBezTo>
                  <a:pt x="4224126" y="34359"/>
                  <a:pt x="4361257" y="4467"/>
                  <a:pt x="4596063" y="0"/>
                </a:cubicBezTo>
                <a:cubicBezTo>
                  <a:pt x="4830869" y="-4467"/>
                  <a:pt x="5091403" y="-7365"/>
                  <a:pt x="5412834" y="0"/>
                </a:cubicBezTo>
                <a:cubicBezTo>
                  <a:pt x="5734265" y="7365"/>
                  <a:pt x="6034988" y="-26786"/>
                  <a:pt x="6229604" y="0"/>
                </a:cubicBezTo>
                <a:cubicBezTo>
                  <a:pt x="6208296" y="256153"/>
                  <a:pt x="6219810" y="335049"/>
                  <a:pt x="6229604" y="635803"/>
                </a:cubicBezTo>
                <a:cubicBezTo>
                  <a:pt x="6239398" y="936557"/>
                  <a:pt x="6230184" y="1092448"/>
                  <a:pt x="6229604" y="1271606"/>
                </a:cubicBezTo>
                <a:cubicBezTo>
                  <a:pt x="6229024" y="1450764"/>
                  <a:pt x="6217841" y="1797531"/>
                  <a:pt x="6229604" y="1964631"/>
                </a:cubicBezTo>
                <a:cubicBezTo>
                  <a:pt x="6241367" y="2131731"/>
                  <a:pt x="6220367" y="2235822"/>
                  <a:pt x="6229604" y="2428767"/>
                </a:cubicBezTo>
                <a:cubicBezTo>
                  <a:pt x="6238841" y="2621712"/>
                  <a:pt x="6220929" y="2925917"/>
                  <a:pt x="6229604" y="3064570"/>
                </a:cubicBezTo>
                <a:cubicBezTo>
                  <a:pt x="6238279" y="3203223"/>
                  <a:pt x="6256755" y="3501958"/>
                  <a:pt x="6229604" y="3700373"/>
                </a:cubicBezTo>
                <a:cubicBezTo>
                  <a:pt x="6202453" y="3898788"/>
                  <a:pt x="6201714" y="4046823"/>
                  <a:pt x="6229604" y="4336176"/>
                </a:cubicBezTo>
                <a:cubicBezTo>
                  <a:pt x="6257494" y="4625529"/>
                  <a:pt x="6258821" y="4774033"/>
                  <a:pt x="6229604" y="5029202"/>
                </a:cubicBezTo>
                <a:cubicBezTo>
                  <a:pt x="6200387" y="5284371"/>
                  <a:pt x="6233334" y="5383875"/>
                  <a:pt x="6229604" y="5722227"/>
                </a:cubicBezTo>
                <a:cubicBezTo>
                  <a:pt x="6016393" y="5707881"/>
                  <a:pt x="5684528" y="5751176"/>
                  <a:pt x="5475130" y="5722227"/>
                </a:cubicBezTo>
                <a:cubicBezTo>
                  <a:pt x="5265732" y="5693278"/>
                  <a:pt x="5082862" y="5732690"/>
                  <a:pt x="4907544" y="5722227"/>
                </a:cubicBezTo>
                <a:cubicBezTo>
                  <a:pt x="4732226" y="5711764"/>
                  <a:pt x="4474837" y="5716289"/>
                  <a:pt x="4090773" y="5722227"/>
                </a:cubicBezTo>
                <a:cubicBezTo>
                  <a:pt x="3706709" y="5728165"/>
                  <a:pt x="3645902" y="5723973"/>
                  <a:pt x="3398595" y="5722227"/>
                </a:cubicBezTo>
                <a:cubicBezTo>
                  <a:pt x="3151288" y="5720481"/>
                  <a:pt x="3001606" y="5732695"/>
                  <a:pt x="2831009" y="5722227"/>
                </a:cubicBezTo>
                <a:cubicBezTo>
                  <a:pt x="2660412" y="5711759"/>
                  <a:pt x="2424161" y="5689878"/>
                  <a:pt x="2138831" y="5722227"/>
                </a:cubicBezTo>
                <a:cubicBezTo>
                  <a:pt x="1853501" y="5754576"/>
                  <a:pt x="1788223" y="5720540"/>
                  <a:pt x="1633541" y="5722227"/>
                </a:cubicBezTo>
                <a:cubicBezTo>
                  <a:pt x="1478859" y="5723915"/>
                  <a:pt x="1324151" y="5739059"/>
                  <a:pt x="1128251" y="5722227"/>
                </a:cubicBezTo>
                <a:cubicBezTo>
                  <a:pt x="932351" y="5705396"/>
                  <a:pt x="522340" y="5691488"/>
                  <a:pt x="0" y="5722227"/>
                </a:cubicBezTo>
                <a:cubicBezTo>
                  <a:pt x="-8445" y="5596771"/>
                  <a:pt x="-11215" y="5344833"/>
                  <a:pt x="0" y="5200869"/>
                </a:cubicBezTo>
                <a:cubicBezTo>
                  <a:pt x="11215" y="5056905"/>
                  <a:pt x="20310" y="4693766"/>
                  <a:pt x="0" y="4450621"/>
                </a:cubicBezTo>
                <a:cubicBezTo>
                  <a:pt x="-20310" y="4207476"/>
                  <a:pt x="817" y="4075053"/>
                  <a:pt x="0" y="3872040"/>
                </a:cubicBezTo>
                <a:cubicBezTo>
                  <a:pt x="-817" y="3669027"/>
                  <a:pt x="-21729" y="3595882"/>
                  <a:pt x="0" y="3407904"/>
                </a:cubicBezTo>
                <a:cubicBezTo>
                  <a:pt x="21729" y="3219926"/>
                  <a:pt x="-30605" y="3052469"/>
                  <a:pt x="0" y="2714879"/>
                </a:cubicBezTo>
                <a:cubicBezTo>
                  <a:pt x="30605" y="2377289"/>
                  <a:pt x="-16081" y="2430808"/>
                  <a:pt x="0" y="2193520"/>
                </a:cubicBezTo>
                <a:cubicBezTo>
                  <a:pt x="16081" y="1956232"/>
                  <a:pt x="18120" y="1817979"/>
                  <a:pt x="0" y="1500495"/>
                </a:cubicBezTo>
                <a:cubicBezTo>
                  <a:pt x="-18120" y="1183011"/>
                  <a:pt x="23969" y="972269"/>
                  <a:pt x="0" y="750248"/>
                </a:cubicBezTo>
                <a:cubicBezTo>
                  <a:pt x="-23969" y="528227"/>
                  <a:pt x="-3769" y="358360"/>
                  <a:pt x="0" y="0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4928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6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xmlns="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B18626-66BE-4D43-A267-5CCAEB2C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latin typeface="Corbel"/>
              </a:rPr>
              <a:t>Co </a:t>
            </a:r>
            <a:r>
              <a:rPr lang="en-US" sz="3600" dirty="0" err="1">
                <a:latin typeface="Corbel"/>
              </a:rPr>
              <a:t>może</a:t>
            </a:r>
            <a:r>
              <a:rPr lang="en-US" sz="3600" dirty="0">
                <a:latin typeface="Corbel"/>
              </a:rPr>
              <a:t> </a:t>
            </a:r>
            <a:r>
              <a:rPr lang="en-US" sz="3600" dirty="0" err="1">
                <a:latin typeface="Corbel"/>
              </a:rPr>
              <a:t>stać</a:t>
            </a:r>
            <a:r>
              <a:rPr lang="en-US" sz="3600" dirty="0">
                <a:latin typeface="Corbel"/>
              </a:rPr>
              <a:t>  </a:t>
            </a:r>
            <a:r>
              <a:rPr lang="en-US" sz="3600" dirty="0" err="1">
                <a:latin typeface="Corbel"/>
              </a:rPr>
              <a:t>się</a:t>
            </a:r>
            <a:r>
              <a:rPr lang="en-US" sz="3600" dirty="0">
                <a:latin typeface="Corbel"/>
              </a:rPr>
              <a:t> </a:t>
            </a:r>
            <a:r>
              <a:rPr lang="en-US" sz="3600" dirty="0" err="1">
                <a:latin typeface="Corbel"/>
              </a:rPr>
              <a:t>zwierzętą</a:t>
            </a:r>
            <a:r>
              <a:rPr lang="en-US" sz="3600" dirty="0">
                <a:latin typeface="Corbel"/>
              </a:rPr>
              <a:t> </a:t>
            </a:r>
            <a:r>
              <a:rPr lang="en-US" sz="3600" dirty="0" err="1">
                <a:latin typeface="Corbel"/>
              </a:rPr>
              <a:t>przez</a:t>
            </a:r>
            <a:r>
              <a:rPr lang="en-US" sz="3600" dirty="0">
                <a:latin typeface="Corbel"/>
              </a:rPr>
              <a:t> </a:t>
            </a:r>
            <a:r>
              <a:rPr lang="en-US" sz="3600" dirty="0" err="1">
                <a:latin typeface="Corbel"/>
              </a:rPr>
              <a:t>zaniczszczanie</a:t>
            </a:r>
            <a:r>
              <a:rPr lang="en-US" sz="3600" dirty="0">
                <a:latin typeface="Corbel"/>
              </a:rPr>
              <a:t> </a:t>
            </a:r>
            <a:r>
              <a:rPr lang="en-US" sz="3600" dirty="0" err="1">
                <a:latin typeface="Corbel"/>
              </a:rPr>
              <a:t>planety</a:t>
            </a:r>
            <a:endParaRPr lang="en-US" sz="3600" dirty="0">
              <a:latin typeface="Corbel"/>
            </a:endParaRPr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xmlns="" id="{2B045CF8-4B49-482F-88BB-9204C0E7A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 to </a:t>
            </a:r>
            <a:r>
              <a:rPr lang="en-US" b="1" dirty="0" err="1"/>
              <a:t>przez</a:t>
            </a:r>
            <a:r>
              <a:rPr lang="en-US" b="1" dirty="0"/>
              <a:t> </a:t>
            </a:r>
            <a:r>
              <a:rPr lang="en-US" b="1" dirty="0" err="1"/>
              <a:t>nas</a:t>
            </a:r>
          </a:p>
        </p:txBody>
      </p:sp>
      <p:sp>
        <p:nvSpPr>
          <p:cNvPr id="33" name="Rectangle 6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278" y="4409267"/>
            <a:ext cx="3255095" cy="27432"/>
          </a:xfrm>
          <a:custGeom>
            <a:avLst/>
            <a:gdLst>
              <a:gd name="connsiteX0" fmla="*/ 0 w 3255095"/>
              <a:gd name="connsiteY0" fmla="*/ 0 h 27432"/>
              <a:gd name="connsiteX1" fmla="*/ 618468 w 3255095"/>
              <a:gd name="connsiteY1" fmla="*/ 0 h 27432"/>
              <a:gd name="connsiteX2" fmla="*/ 1269487 w 3255095"/>
              <a:gd name="connsiteY2" fmla="*/ 0 h 27432"/>
              <a:gd name="connsiteX3" fmla="*/ 1953057 w 3255095"/>
              <a:gd name="connsiteY3" fmla="*/ 0 h 27432"/>
              <a:gd name="connsiteX4" fmla="*/ 2636627 w 3255095"/>
              <a:gd name="connsiteY4" fmla="*/ 0 h 27432"/>
              <a:gd name="connsiteX5" fmla="*/ 3255095 w 3255095"/>
              <a:gd name="connsiteY5" fmla="*/ 0 h 27432"/>
              <a:gd name="connsiteX6" fmla="*/ 3255095 w 3255095"/>
              <a:gd name="connsiteY6" fmla="*/ 27432 h 27432"/>
              <a:gd name="connsiteX7" fmla="*/ 2538974 w 3255095"/>
              <a:gd name="connsiteY7" fmla="*/ 27432 h 27432"/>
              <a:gd name="connsiteX8" fmla="*/ 1822853 w 3255095"/>
              <a:gd name="connsiteY8" fmla="*/ 27432 h 27432"/>
              <a:gd name="connsiteX9" fmla="*/ 1171834 w 3255095"/>
              <a:gd name="connsiteY9" fmla="*/ 27432 h 27432"/>
              <a:gd name="connsiteX10" fmla="*/ 0 w 3255095"/>
              <a:gd name="connsiteY10" fmla="*/ 27432 h 27432"/>
              <a:gd name="connsiteX11" fmla="*/ 0 w 3255095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27432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3929" y="7395"/>
                  <a:pt x="3255140" y="21864"/>
                  <a:pt x="3255095" y="27432"/>
                </a:cubicBezTo>
                <a:cubicBezTo>
                  <a:pt x="3088545" y="32347"/>
                  <a:pt x="2687475" y="16563"/>
                  <a:pt x="2538974" y="27432"/>
                </a:cubicBezTo>
                <a:cubicBezTo>
                  <a:pt x="2390473" y="38301"/>
                  <a:pt x="2137381" y="185"/>
                  <a:pt x="1822853" y="27432"/>
                </a:cubicBezTo>
                <a:cubicBezTo>
                  <a:pt x="1508325" y="54679"/>
                  <a:pt x="1466437" y="29529"/>
                  <a:pt x="1171834" y="27432"/>
                </a:cubicBezTo>
                <a:cubicBezTo>
                  <a:pt x="877231" y="25335"/>
                  <a:pt x="561097" y="467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55095" h="27432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5288" y="12649"/>
                  <a:pt x="3254107" y="17989"/>
                  <a:pt x="3255095" y="27432"/>
                </a:cubicBezTo>
                <a:cubicBezTo>
                  <a:pt x="3120743" y="25834"/>
                  <a:pt x="2759628" y="51606"/>
                  <a:pt x="2604076" y="27432"/>
                </a:cubicBezTo>
                <a:cubicBezTo>
                  <a:pt x="2448524" y="3258"/>
                  <a:pt x="2184336" y="28743"/>
                  <a:pt x="1887955" y="27432"/>
                </a:cubicBezTo>
                <a:cubicBezTo>
                  <a:pt x="1591574" y="26121"/>
                  <a:pt x="1548845" y="16014"/>
                  <a:pt x="1334589" y="27432"/>
                </a:cubicBezTo>
                <a:cubicBezTo>
                  <a:pt x="1120333" y="38850"/>
                  <a:pt x="996014" y="18806"/>
                  <a:pt x="683570" y="27432"/>
                </a:cubicBezTo>
                <a:cubicBezTo>
                  <a:pt x="371126" y="36058"/>
                  <a:pt x="198687" y="25311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4DACC3"/>
          </a:solidFill>
          <a:ln w="38100" cap="rnd">
            <a:solidFill>
              <a:srgbClr val="4DACC3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4" descr="Obraz zawierający tekst, ssak, różny&#10;&#10;Opis wygenerowany automatycznie">
            <a:extLst>
              <a:ext uri="{FF2B5EF4-FFF2-40B4-BE49-F238E27FC236}">
                <a16:creationId xmlns:a16="http://schemas.microsoft.com/office/drawing/2014/main" xmlns="" id="{38565886-5AA5-4EE7-B7E3-C9106AACB9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513" r="3783" b="-2"/>
          <a:stretch/>
        </p:blipFill>
        <p:spPr>
          <a:xfrm>
            <a:off x="4864000" y="640080"/>
            <a:ext cx="6795208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90514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9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31F34F4-7D6F-4E1C-95BE-C29AEDF5A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dirty="0">
                <a:latin typeface="Corbel"/>
              </a:rPr>
              <a:t>Nie pal w </a:t>
            </a:r>
            <a:r>
              <a:rPr lang="en-US" sz="4100" err="1">
                <a:latin typeface="Corbel"/>
              </a:rPr>
              <a:t>piecu</a:t>
            </a:r>
            <a:r>
              <a:rPr lang="en-US" sz="4100" dirty="0">
                <a:latin typeface="Corbel"/>
              </a:rPr>
              <a:t> </a:t>
            </a:r>
            <a:r>
              <a:rPr lang="en-US" sz="4100" err="1">
                <a:latin typeface="Corbel"/>
              </a:rPr>
              <a:t>nieodpowiednimi</a:t>
            </a:r>
            <a:r>
              <a:rPr lang="en-US" sz="4100" dirty="0">
                <a:latin typeface="Corbel"/>
              </a:rPr>
              <a:t> </a:t>
            </a:r>
            <a:r>
              <a:rPr lang="en-US" sz="4100" err="1">
                <a:latin typeface="Corbel"/>
              </a:rPr>
              <a:t>matriałami</a:t>
            </a:r>
            <a:endParaRPr lang="en-US" sz="4100">
              <a:latin typeface="Corbel"/>
            </a:endParaRPr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5093" y="2563839"/>
            <a:ext cx="3931920" cy="27432"/>
          </a:xfrm>
          <a:custGeom>
            <a:avLst/>
            <a:gdLst>
              <a:gd name="connsiteX0" fmla="*/ 0 w 3931920"/>
              <a:gd name="connsiteY0" fmla="*/ 0 h 27432"/>
              <a:gd name="connsiteX1" fmla="*/ 733958 w 3931920"/>
              <a:gd name="connsiteY1" fmla="*/ 0 h 27432"/>
              <a:gd name="connsiteX2" fmla="*/ 1428598 w 3931920"/>
              <a:gd name="connsiteY2" fmla="*/ 0 h 27432"/>
              <a:gd name="connsiteX3" fmla="*/ 2123237 w 3931920"/>
              <a:gd name="connsiteY3" fmla="*/ 0 h 27432"/>
              <a:gd name="connsiteX4" fmla="*/ 2660599 w 3931920"/>
              <a:gd name="connsiteY4" fmla="*/ 0 h 27432"/>
              <a:gd name="connsiteX5" fmla="*/ 3237281 w 3931920"/>
              <a:gd name="connsiteY5" fmla="*/ 0 h 27432"/>
              <a:gd name="connsiteX6" fmla="*/ 3931920 w 3931920"/>
              <a:gd name="connsiteY6" fmla="*/ 0 h 27432"/>
              <a:gd name="connsiteX7" fmla="*/ 3931920 w 3931920"/>
              <a:gd name="connsiteY7" fmla="*/ 27432 h 27432"/>
              <a:gd name="connsiteX8" fmla="*/ 3276600 w 3931920"/>
              <a:gd name="connsiteY8" fmla="*/ 27432 h 27432"/>
              <a:gd name="connsiteX9" fmla="*/ 2739238 w 3931920"/>
              <a:gd name="connsiteY9" fmla="*/ 27432 h 27432"/>
              <a:gd name="connsiteX10" fmla="*/ 2201875 w 3931920"/>
              <a:gd name="connsiteY10" fmla="*/ 27432 h 27432"/>
              <a:gd name="connsiteX11" fmla="*/ 1507236 w 3931920"/>
              <a:gd name="connsiteY11" fmla="*/ 27432 h 27432"/>
              <a:gd name="connsiteX12" fmla="*/ 930554 w 3931920"/>
              <a:gd name="connsiteY12" fmla="*/ 27432 h 27432"/>
              <a:gd name="connsiteX13" fmla="*/ 0 w 3931920"/>
              <a:gd name="connsiteY13" fmla="*/ 27432 h 27432"/>
              <a:gd name="connsiteX14" fmla="*/ 0 w 3931920"/>
              <a:gd name="connsiteY14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31920" h="27432" fill="none" extrusionOk="0">
                <a:moveTo>
                  <a:pt x="0" y="0"/>
                </a:moveTo>
                <a:cubicBezTo>
                  <a:pt x="245351" y="16874"/>
                  <a:pt x="509174" y="13736"/>
                  <a:pt x="733958" y="0"/>
                </a:cubicBezTo>
                <a:cubicBezTo>
                  <a:pt x="958742" y="-13736"/>
                  <a:pt x="1245406" y="-17215"/>
                  <a:pt x="1428598" y="0"/>
                </a:cubicBezTo>
                <a:cubicBezTo>
                  <a:pt x="1611790" y="17215"/>
                  <a:pt x="1930525" y="20562"/>
                  <a:pt x="2123237" y="0"/>
                </a:cubicBezTo>
                <a:cubicBezTo>
                  <a:pt x="2315949" y="-20562"/>
                  <a:pt x="2485508" y="11332"/>
                  <a:pt x="2660599" y="0"/>
                </a:cubicBezTo>
                <a:cubicBezTo>
                  <a:pt x="2835690" y="-11332"/>
                  <a:pt x="3075198" y="-14809"/>
                  <a:pt x="3237281" y="0"/>
                </a:cubicBezTo>
                <a:cubicBezTo>
                  <a:pt x="3399364" y="14809"/>
                  <a:pt x="3745084" y="-4992"/>
                  <a:pt x="3931920" y="0"/>
                </a:cubicBezTo>
                <a:cubicBezTo>
                  <a:pt x="3930963" y="8431"/>
                  <a:pt x="3931571" y="14612"/>
                  <a:pt x="3931920" y="27432"/>
                </a:cubicBezTo>
                <a:cubicBezTo>
                  <a:pt x="3765435" y="40792"/>
                  <a:pt x="3452398" y="38703"/>
                  <a:pt x="3276600" y="27432"/>
                </a:cubicBezTo>
                <a:cubicBezTo>
                  <a:pt x="3100802" y="16161"/>
                  <a:pt x="2914889" y="26998"/>
                  <a:pt x="2739238" y="27432"/>
                </a:cubicBezTo>
                <a:cubicBezTo>
                  <a:pt x="2563587" y="27866"/>
                  <a:pt x="2395484" y="39154"/>
                  <a:pt x="2201875" y="27432"/>
                </a:cubicBezTo>
                <a:cubicBezTo>
                  <a:pt x="2008266" y="15710"/>
                  <a:pt x="1781367" y="4899"/>
                  <a:pt x="1507236" y="27432"/>
                </a:cubicBezTo>
                <a:cubicBezTo>
                  <a:pt x="1233105" y="49965"/>
                  <a:pt x="1075495" y="47542"/>
                  <a:pt x="930554" y="27432"/>
                </a:cubicBezTo>
                <a:cubicBezTo>
                  <a:pt x="785613" y="7322"/>
                  <a:pt x="268930" y="30433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931920" h="27432" stroke="0" extrusionOk="0">
                <a:moveTo>
                  <a:pt x="0" y="0"/>
                </a:moveTo>
                <a:cubicBezTo>
                  <a:pt x="278269" y="4786"/>
                  <a:pt x="349028" y="-10422"/>
                  <a:pt x="616001" y="0"/>
                </a:cubicBezTo>
                <a:cubicBezTo>
                  <a:pt x="882974" y="10422"/>
                  <a:pt x="931617" y="-15515"/>
                  <a:pt x="1153363" y="0"/>
                </a:cubicBezTo>
                <a:cubicBezTo>
                  <a:pt x="1375109" y="15515"/>
                  <a:pt x="1704089" y="-3631"/>
                  <a:pt x="1887322" y="0"/>
                </a:cubicBezTo>
                <a:cubicBezTo>
                  <a:pt x="2070555" y="3631"/>
                  <a:pt x="2344155" y="2213"/>
                  <a:pt x="2503322" y="0"/>
                </a:cubicBezTo>
                <a:cubicBezTo>
                  <a:pt x="2662489" y="-2213"/>
                  <a:pt x="2976859" y="26691"/>
                  <a:pt x="3119323" y="0"/>
                </a:cubicBezTo>
                <a:cubicBezTo>
                  <a:pt x="3261787" y="-26691"/>
                  <a:pt x="3588171" y="-28651"/>
                  <a:pt x="3931920" y="0"/>
                </a:cubicBezTo>
                <a:cubicBezTo>
                  <a:pt x="3930565" y="9524"/>
                  <a:pt x="3930718" y="13975"/>
                  <a:pt x="3931920" y="27432"/>
                </a:cubicBezTo>
                <a:cubicBezTo>
                  <a:pt x="3664329" y="4021"/>
                  <a:pt x="3437686" y="14511"/>
                  <a:pt x="3276600" y="27432"/>
                </a:cubicBezTo>
                <a:cubicBezTo>
                  <a:pt x="3115514" y="40353"/>
                  <a:pt x="2913592" y="48967"/>
                  <a:pt x="2739238" y="27432"/>
                </a:cubicBezTo>
                <a:cubicBezTo>
                  <a:pt x="2564884" y="5897"/>
                  <a:pt x="2294049" y="39820"/>
                  <a:pt x="2083918" y="27432"/>
                </a:cubicBezTo>
                <a:cubicBezTo>
                  <a:pt x="1873787" y="15044"/>
                  <a:pt x="1718903" y="21388"/>
                  <a:pt x="1428598" y="27432"/>
                </a:cubicBezTo>
                <a:cubicBezTo>
                  <a:pt x="1138293" y="33476"/>
                  <a:pt x="952209" y="50441"/>
                  <a:pt x="812597" y="27432"/>
                </a:cubicBezTo>
                <a:cubicBezTo>
                  <a:pt x="672985" y="4423"/>
                  <a:pt x="305800" y="28240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rgbClr val="4DACC3"/>
          </a:solidFill>
          <a:ln w="38100" cap="rnd">
            <a:solidFill>
              <a:srgbClr val="4DACC3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5FC4CAB4-9EAD-4E09-A3B2-9DD102643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err="1">
                <a:latin typeface="Corbel"/>
              </a:rPr>
              <a:t>Zamień</a:t>
            </a:r>
            <a:r>
              <a:rPr lang="en-US" b="1" dirty="0">
                <a:latin typeface="Corbel"/>
              </a:rPr>
              <a:t> </a:t>
            </a:r>
            <a:r>
              <a:rPr lang="en-US" b="1" err="1">
                <a:latin typeface="Corbel"/>
              </a:rPr>
              <a:t>ocieplanie</a:t>
            </a:r>
            <a:r>
              <a:rPr lang="en-US" b="1" dirty="0">
                <a:latin typeface="Corbel"/>
              </a:rPr>
              <a:t> </a:t>
            </a:r>
            <a:r>
              <a:rPr lang="en-US" b="1" err="1">
                <a:latin typeface="Corbel"/>
              </a:rPr>
              <a:t>węglem</a:t>
            </a:r>
            <a:r>
              <a:rPr lang="en-US" b="1" dirty="0">
                <a:latin typeface="Corbel"/>
              </a:rPr>
              <a:t> </a:t>
            </a:r>
            <a:r>
              <a:rPr lang="en-US" b="1" err="1">
                <a:latin typeface="Corbel"/>
              </a:rPr>
              <a:t>na</a:t>
            </a:r>
            <a:r>
              <a:rPr lang="en-US" b="1" dirty="0">
                <a:latin typeface="Corbel"/>
              </a:rPr>
              <a:t> </a:t>
            </a:r>
            <a:r>
              <a:rPr lang="en-US" b="1" err="1">
                <a:latin typeface="Corbel"/>
              </a:rPr>
              <a:t>kolektory</a:t>
            </a:r>
            <a:r>
              <a:rPr lang="en-US" b="1" dirty="0">
                <a:latin typeface="Corbel"/>
              </a:rPr>
              <a:t> </a:t>
            </a:r>
            <a:r>
              <a:rPr lang="en-US" b="1" err="1">
                <a:latin typeface="Corbel"/>
              </a:rPr>
              <a:t>lub</a:t>
            </a:r>
            <a:r>
              <a:rPr lang="en-US" b="1" dirty="0">
                <a:latin typeface="Corbel"/>
              </a:rPr>
              <a:t> </a:t>
            </a:r>
            <a:r>
              <a:rPr lang="en-US" b="1" err="1">
                <a:latin typeface="Corbel"/>
              </a:rPr>
              <a:t>wiatraki</a:t>
            </a:r>
            <a:r>
              <a:rPr lang="en-US" b="1" dirty="0">
                <a:latin typeface="Corbel"/>
              </a:rPr>
              <a:t> </a:t>
            </a:r>
            <a:r>
              <a:rPr lang="en-US" b="1" err="1">
                <a:latin typeface="Corbel"/>
              </a:rPr>
              <a:t>jeżeli</a:t>
            </a:r>
            <a:r>
              <a:rPr lang="en-US" b="1" dirty="0">
                <a:latin typeface="Corbel"/>
              </a:rPr>
              <a:t> jest to </a:t>
            </a:r>
            <a:r>
              <a:rPr lang="en-US" b="1" err="1">
                <a:latin typeface="Corbel"/>
              </a:rPr>
              <a:t>możliwe</a:t>
            </a:r>
            <a:endParaRPr lang="en-US" b="1">
              <a:latin typeface="Corbel"/>
            </a:endParaRPr>
          </a:p>
        </p:txBody>
      </p:sp>
      <p:pic>
        <p:nvPicPr>
          <p:cNvPr id="5" name="Obraz 5" descr="Obraz zawierający ściana, wewnątrz, osoba, piekarnik&#10;&#10;Opis wygenerowany automatycznie">
            <a:extLst>
              <a:ext uri="{FF2B5EF4-FFF2-40B4-BE49-F238E27FC236}">
                <a16:creationId xmlns:a16="http://schemas.microsoft.com/office/drawing/2014/main" xmlns="" id="{75F48893-DF81-4278-BFBB-821DB5EAF7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1750" r="1179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41196029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1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8ED3962-3798-4A27-A6E3-83A3A9AB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4600" dirty="0">
                <a:latin typeface="Corbel"/>
              </a:rPr>
              <a:t>Co oznacza bycie ekologicznym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5093" y="2563839"/>
            <a:ext cx="3931920" cy="27432"/>
          </a:xfrm>
          <a:custGeom>
            <a:avLst/>
            <a:gdLst>
              <a:gd name="connsiteX0" fmla="*/ 0 w 3931920"/>
              <a:gd name="connsiteY0" fmla="*/ 0 h 27432"/>
              <a:gd name="connsiteX1" fmla="*/ 733958 w 3931920"/>
              <a:gd name="connsiteY1" fmla="*/ 0 h 27432"/>
              <a:gd name="connsiteX2" fmla="*/ 1428598 w 3931920"/>
              <a:gd name="connsiteY2" fmla="*/ 0 h 27432"/>
              <a:gd name="connsiteX3" fmla="*/ 2123237 w 3931920"/>
              <a:gd name="connsiteY3" fmla="*/ 0 h 27432"/>
              <a:gd name="connsiteX4" fmla="*/ 2660599 w 3931920"/>
              <a:gd name="connsiteY4" fmla="*/ 0 h 27432"/>
              <a:gd name="connsiteX5" fmla="*/ 3237281 w 3931920"/>
              <a:gd name="connsiteY5" fmla="*/ 0 h 27432"/>
              <a:gd name="connsiteX6" fmla="*/ 3931920 w 3931920"/>
              <a:gd name="connsiteY6" fmla="*/ 0 h 27432"/>
              <a:gd name="connsiteX7" fmla="*/ 3931920 w 3931920"/>
              <a:gd name="connsiteY7" fmla="*/ 27432 h 27432"/>
              <a:gd name="connsiteX8" fmla="*/ 3276600 w 3931920"/>
              <a:gd name="connsiteY8" fmla="*/ 27432 h 27432"/>
              <a:gd name="connsiteX9" fmla="*/ 2739238 w 3931920"/>
              <a:gd name="connsiteY9" fmla="*/ 27432 h 27432"/>
              <a:gd name="connsiteX10" fmla="*/ 2201875 w 3931920"/>
              <a:gd name="connsiteY10" fmla="*/ 27432 h 27432"/>
              <a:gd name="connsiteX11" fmla="*/ 1507236 w 3931920"/>
              <a:gd name="connsiteY11" fmla="*/ 27432 h 27432"/>
              <a:gd name="connsiteX12" fmla="*/ 930554 w 3931920"/>
              <a:gd name="connsiteY12" fmla="*/ 27432 h 27432"/>
              <a:gd name="connsiteX13" fmla="*/ 0 w 3931920"/>
              <a:gd name="connsiteY13" fmla="*/ 27432 h 27432"/>
              <a:gd name="connsiteX14" fmla="*/ 0 w 3931920"/>
              <a:gd name="connsiteY14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31920" h="27432" fill="none" extrusionOk="0">
                <a:moveTo>
                  <a:pt x="0" y="0"/>
                </a:moveTo>
                <a:cubicBezTo>
                  <a:pt x="245351" y="16874"/>
                  <a:pt x="509174" y="13736"/>
                  <a:pt x="733958" y="0"/>
                </a:cubicBezTo>
                <a:cubicBezTo>
                  <a:pt x="958742" y="-13736"/>
                  <a:pt x="1245406" y="-17215"/>
                  <a:pt x="1428598" y="0"/>
                </a:cubicBezTo>
                <a:cubicBezTo>
                  <a:pt x="1611790" y="17215"/>
                  <a:pt x="1930525" y="20562"/>
                  <a:pt x="2123237" y="0"/>
                </a:cubicBezTo>
                <a:cubicBezTo>
                  <a:pt x="2315949" y="-20562"/>
                  <a:pt x="2485508" y="11332"/>
                  <a:pt x="2660599" y="0"/>
                </a:cubicBezTo>
                <a:cubicBezTo>
                  <a:pt x="2835690" y="-11332"/>
                  <a:pt x="3075198" y="-14809"/>
                  <a:pt x="3237281" y="0"/>
                </a:cubicBezTo>
                <a:cubicBezTo>
                  <a:pt x="3399364" y="14809"/>
                  <a:pt x="3745084" y="-4992"/>
                  <a:pt x="3931920" y="0"/>
                </a:cubicBezTo>
                <a:cubicBezTo>
                  <a:pt x="3930963" y="8431"/>
                  <a:pt x="3931571" y="14612"/>
                  <a:pt x="3931920" y="27432"/>
                </a:cubicBezTo>
                <a:cubicBezTo>
                  <a:pt x="3765435" y="40792"/>
                  <a:pt x="3452398" y="38703"/>
                  <a:pt x="3276600" y="27432"/>
                </a:cubicBezTo>
                <a:cubicBezTo>
                  <a:pt x="3100802" y="16161"/>
                  <a:pt x="2914889" y="26998"/>
                  <a:pt x="2739238" y="27432"/>
                </a:cubicBezTo>
                <a:cubicBezTo>
                  <a:pt x="2563587" y="27866"/>
                  <a:pt x="2395484" y="39154"/>
                  <a:pt x="2201875" y="27432"/>
                </a:cubicBezTo>
                <a:cubicBezTo>
                  <a:pt x="2008266" y="15710"/>
                  <a:pt x="1781367" y="4899"/>
                  <a:pt x="1507236" y="27432"/>
                </a:cubicBezTo>
                <a:cubicBezTo>
                  <a:pt x="1233105" y="49965"/>
                  <a:pt x="1075495" y="47542"/>
                  <a:pt x="930554" y="27432"/>
                </a:cubicBezTo>
                <a:cubicBezTo>
                  <a:pt x="785613" y="7322"/>
                  <a:pt x="268930" y="30433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931920" h="27432" stroke="0" extrusionOk="0">
                <a:moveTo>
                  <a:pt x="0" y="0"/>
                </a:moveTo>
                <a:cubicBezTo>
                  <a:pt x="278269" y="4786"/>
                  <a:pt x="349028" y="-10422"/>
                  <a:pt x="616001" y="0"/>
                </a:cubicBezTo>
                <a:cubicBezTo>
                  <a:pt x="882974" y="10422"/>
                  <a:pt x="931617" y="-15515"/>
                  <a:pt x="1153363" y="0"/>
                </a:cubicBezTo>
                <a:cubicBezTo>
                  <a:pt x="1375109" y="15515"/>
                  <a:pt x="1704089" y="-3631"/>
                  <a:pt x="1887322" y="0"/>
                </a:cubicBezTo>
                <a:cubicBezTo>
                  <a:pt x="2070555" y="3631"/>
                  <a:pt x="2344155" y="2213"/>
                  <a:pt x="2503322" y="0"/>
                </a:cubicBezTo>
                <a:cubicBezTo>
                  <a:pt x="2662489" y="-2213"/>
                  <a:pt x="2976859" y="26691"/>
                  <a:pt x="3119323" y="0"/>
                </a:cubicBezTo>
                <a:cubicBezTo>
                  <a:pt x="3261787" y="-26691"/>
                  <a:pt x="3588171" y="-28651"/>
                  <a:pt x="3931920" y="0"/>
                </a:cubicBezTo>
                <a:cubicBezTo>
                  <a:pt x="3930565" y="9524"/>
                  <a:pt x="3930718" y="13975"/>
                  <a:pt x="3931920" y="27432"/>
                </a:cubicBezTo>
                <a:cubicBezTo>
                  <a:pt x="3664329" y="4021"/>
                  <a:pt x="3437686" y="14511"/>
                  <a:pt x="3276600" y="27432"/>
                </a:cubicBezTo>
                <a:cubicBezTo>
                  <a:pt x="3115514" y="40353"/>
                  <a:pt x="2913592" y="48967"/>
                  <a:pt x="2739238" y="27432"/>
                </a:cubicBezTo>
                <a:cubicBezTo>
                  <a:pt x="2564884" y="5897"/>
                  <a:pt x="2294049" y="39820"/>
                  <a:pt x="2083918" y="27432"/>
                </a:cubicBezTo>
                <a:cubicBezTo>
                  <a:pt x="1873787" y="15044"/>
                  <a:pt x="1718903" y="21388"/>
                  <a:pt x="1428598" y="27432"/>
                </a:cubicBezTo>
                <a:cubicBezTo>
                  <a:pt x="1138293" y="33476"/>
                  <a:pt x="952209" y="50441"/>
                  <a:pt x="812597" y="27432"/>
                </a:cubicBezTo>
                <a:cubicBezTo>
                  <a:pt x="672985" y="4423"/>
                  <a:pt x="305800" y="28240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rgbClr val="4DACC3"/>
          </a:solidFill>
          <a:ln w="38100" cap="rnd">
            <a:solidFill>
              <a:srgbClr val="4DACC3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691D2DE-B348-4A16-9D37-3F00CF52E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pl-PL" sz="2200" b="1" dirty="0">
                <a:latin typeface="Corbel"/>
                <a:ea typeface="+mn-lt"/>
                <a:cs typeface="+mn-lt"/>
              </a:rPr>
              <a:t>Ekologiczny – w moim mniemaniu – to taki, który naprawdę jest związany z ekologią, czyli nauką i wiedzą o funkcjonowaniu przyrody. Globalizacja nas osaczyła, nie uciekniemy przed wielkimi koncernami, które uzależniły nas między innymi od swoich dostaw paliw. ... Żeby być ekologicznym, trzeba wątpić, szukać, pytać i myśleć. </a:t>
            </a:r>
            <a:r>
              <a:rPr lang="en-US" sz="2200" dirty="0">
                <a:latin typeface="Corbel"/>
              </a:rPr>
              <a:t/>
            </a:r>
            <a:br>
              <a:rPr lang="en-US" sz="2200" dirty="0">
                <a:latin typeface="Corbel"/>
              </a:rPr>
            </a:br>
            <a:endParaRPr lang="pl-PL" sz="2200">
              <a:latin typeface="Corbel"/>
            </a:endParaRPr>
          </a:p>
          <a:p>
            <a:pPr>
              <a:lnSpc>
                <a:spcPct val="100000"/>
              </a:lnSpc>
            </a:pPr>
            <a:endParaRPr lang="en-US" sz="2200"/>
          </a:p>
          <a:p>
            <a:pPr>
              <a:lnSpc>
                <a:spcPct val="100000"/>
              </a:lnSpc>
            </a:pPr>
            <a:endParaRPr lang="pl-PL" sz="2200"/>
          </a:p>
        </p:txBody>
      </p:sp>
      <p:pic>
        <p:nvPicPr>
          <p:cNvPr id="4" name="Obraz 4" descr="Obraz zawierający osoba, ręka, roślina&#10;&#10;Opis wygenerowany automatycznie">
            <a:extLst>
              <a:ext uri="{FF2B5EF4-FFF2-40B4-BE49-F238E27FC236}">
                <a16:creationId xmlns:a16="http://schemas.microsoft.com/office/drawing/2014/main" xmlns="" id="{C286ECD4-E407-4A5E-962F-72F88CFB0A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7769" r="17787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4155351911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2C61293E-6EBE-43EF-A52C-9BEBFD7679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BDB7CE4-F964-48D3-9B7A-FAE92F1C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pl-PL" sz="4000" dirty="0">
                <a:latin typeface="Corbel"/>
              </a:rPr>
              <a:t>Nie kupuj plastikowych toreb zamień je na torby plecione wielorazowego użytku</a:t>
            </a:r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12862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4DACC3"/>
          </a:solidFill>
          <a:ln w="38100" cap="rnd">
            <a:solidFill>
              <a:srgbClr val="4DACC3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7FA8308D-507F-4274-82C2-DB350903A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pl-PL" b="1" dirty="0">
                <a:latin typeface="Corbel"/>
                <a:ea typeface="+mn-lt"/>
                <a:cs typeface="+mn-lt"/>
              </a:rPr>
              <a:t>Można przyjąć, że przeciętna </a:t>
            </a:r>
            <a:r>
              <a:rPr lang="pl-PL" b="1" dirty="0" err="1">
                <a:latin typeface="Corbel"/>
                <a:ea typeface="+mn-lt"/>
                <a:cs typeface="+mn-lt"/>
              </a:rPr>
              <a:t>foliówka</a:t>
            </a:r>
            <a:r>
              <a:rPr lang="pl-PL" b="1" dirty="0">
                <a:latin typeface="Corbel"/>
                <a:ea typeface="+mn-lt"/>
                <a:cs typeface="+mn-lt"/>
              </a:rPr>
              <a:t> w ciągu swojego życia odpowiada za emisję ok. 0,2 kg dwutlenku węgla. Czyli zużywając 5 torebek, będziesz miał na sumieniu 1 kilogram CO2 więcej w powietrzu. Wystarczy argumentów za tym, żeby pozbyć się z życia raz na zawsze plastikowych torebek.</a:t>
            </a:r>
            <a:endParaRPr lang="pl-PL" b="1">
              <a:latin typeface="Corbel"/>
            </a:endParaRPr>
          </a:p>
        </p:txBody>
      </p:sp>
      <p:pic>
        <p:nvPicPr>
          <p:cNvPr id="4" name="Obraz 4" descr="Obraz zawierający dno oceanu&#10;&#10;Opis wygenerowany automatycznie">
            <a:extLst>
              <a:ext uri="{FF2B5EF4-FFF2-40B4-BE49-F238E27FC236}">
                <a16:creationId xmlns:a16="http://schemas.microsoft.com/office/drawing/2014/main" xmlns="" id="{126F6952-356B-43B5-AA60-712CB8F9C5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9029" r="35640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3236053031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SketchyVTI">
  <a:themeElements>
    <a:clrScheme name="AnalogousFromDarkSeedLeftStep">
      <a:dk1>
        <a:srgbClr val="000000"/>
      </a:dk1>
      <a:lt1>
        <a:srgbClr val="FFFFFF"/>
      </a:lt1>
      <a:dk2>
        <a:srgbClr val="223C2B"/>
      </a:dk2>
      <a:lt2>
        <a:srgbClr val="E8E3E2"/>
      </a:lt2>
      <a:accent1>
        <a:srgbClr val="4DACC3"/>
      </a:accent1>
      <a:accent2>
        <a:srgbClr val="3BB197"/>
      </a:accent2>
      <a:accent3>
        <a:srgbClr val="47B56F"/>
      </a:accent3>
      <a:accent4>
        <a:srgbClr val="41B13B"/>
      </a:accent4>
      <a:accent5>
        <a:srgbClr val="78B246"/>
      </a:accent5>
      <a:accent6>
        <a:srgbClr val="9CA838"/>
      </a:accent6>
      <a:hlink>
        <a:srgbClr val="4E9230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Niestandardowy</PresentationFormat>
  <Paragraphs>29</Paragraphs>
  <Slides>12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3" baseType="lpstr">
      <vt:lpstr>SketchyVTI</vt:lpstr>
      <vt:lpstr>Ekologia</vt:lpstr>
      <vt:lpstr>Co to jest ekologia?</vt:lpstr>
      <vt:lpstr>Jak segregować śmieci</vt:lpstr>
      <vt:lpstr>Co się stanie jak nie będziemy dbać o środowisko</vt:lpstr>
      <vt:lpstr>Zasady dbania o piękno planety</vt:lpstr>
      <vt:lpstr>Co może stać  się zwierzętą przez zaniczszczanie planety</vt:lpstr>
      <vt:lpstr>Nie pal w piecu nieodpowiednimi matriałami</vt:lpstr>
      <vt:lpstr>Co oznacza bycie ekologicznym</vt:lpstr>
      <vt:lpstr>Nie kupuj plastikowych toreb zamień je na torby plecione wielorazowego użytku</vt:lpstr>
      <vt:lpstr>Kupowanie butelek z recyklingu lub butelek papierowych najlepiej szklanych</vt:lpstr>
      <vt:lpstr>Zamiana pescysydów na natralny obornik</vt:lpstr>
      <vt:lpstr>Wykonała Kinga Kowalska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Laptop</dc:creator>
  <cp:lastModifiedBy>Laptop</cp:lastModifiedBy>
  <cp:revision>522</cp:revision>
  <dcterms:created xsi:type="dcterms:W3CDTF">2021-03-19T16:46:26Z</dcterms:created>
  <dcterms:modified xsi:type="dcterms:W3CDTF">2021-05-10T17:51:29Z</dcterms:modified>
</cp:coreProperties>
</file>